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F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22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49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0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71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42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61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52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71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90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34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838F-933A-1141-96B5-DB0BA34C5C4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71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562850" cy="36619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555268" y="886767"/>
            <a:ext cx="4621650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JOSE LUIS | CARGO OCCUPADO</a:t>
            </a:r>
            <a:endParaRPr lang="fr-FR" sz="2400" b="1" dirty="0">
              <a:solidFill>
                <a:srgbClr val="2F859C"/>
              </a:solidFill>
            </a:endParaRPr>
          </a:p>
        </p:txBody>
      </p:sp>
      <p:sp>
        <p:nvSpPr>
          <p:cNvPr id="84" name="Parallélogramme 83"/>
          <p:cNvSpPr/>
          <p:nvPr/>
        </p:nvSpPr>
        <p:spPr>
          <a:xfrm>
            <a:off x="6176918" y="963431"/>
            <a:ext cx="1231602" cy="372533"/>
          </a:xfrm>
          <a:prstGeom prst="parallelogram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Image 48"/>
          <p:cNvPicPr>
            <a:picLocks noChangeAspect="1"/>
          </p:cNvPicPr>
          <p:nvPr/>
        </p:nvPicPr>
        <p:blipFill rotWithShape="1">
          <a:blip r:embed="rId2"/>
          <a:srcRect l="4608" r="29197"/>
          <a:stretch/>
        </p:blipFill>
        <p:spPr>
          <a:xfrm>
            <a:off x="0" y="446964"/>
            <a:ext cx="1393878" cy="1405466"/>
          </a:xfrm>
          <a:prstGeom prst="flowChartDelay">
            <a:avLst/>
          </a:prstGeom>
          <a:ln>
            <a:solidFill>
              <a:srgbClr val="2F859C"/>
            </a:solidFill>
          </a:ln>
        </p:spPr>
      </p:pic>
      <p:graphicFrame>
        <p:nvGraphicFramePr>
          <p:cNvPr id="91" name="Tableau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48598"/>
              </p:ext>
            </p:extLst>
          </p:nvPr>
        </p:nvGraphicFramePr>
        <p:xfrm>
          <a:off x="214478" y="2127399"/>
          <a:ext cx="3844109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4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EXPERIENCIA PROFESIONAL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-20XX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- Cargo Occupado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-20XX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- Cargo Occupado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-20XX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- Cargo Occupado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-20XX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- Cargo Occupado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2" name="Tableau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08545"/>
              </p:ext>
            </p:extLst>
          </p:nvPr>
        </p:nvGraphicFramePr>
        <p:xfrm>
          <a:off x="155211" y="5920211"/>
          <a:ext cx="3935967" cy="214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0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ESTUDIOS REALIZADOS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 - Grado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 - Grado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20XX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 - Grado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3" name="Tableau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83943"/>
              </p:ext>
            </p:extLst>
          </p:nvPr>
        </p:nvGraphicFramePr>
        <p:xfrm>
          <a:off x="155211" y="8324989"/>
          <a:ext cx="3967091" cy="161544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185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1859C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HABILIDADES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Windows 7 et 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Office Word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Office Excel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Power Point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7" name="Ellipse 96"/>
          <p:cNvSpPr/>
          <p:nvPr/>
        </p:nvSpPr>
        <p:spPr>
          <a:xfrm>
            <a:off x="1978554" y="89474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2130954" y="89474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1818216" y="8947487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1978554" y="9214453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3" name="Ellipse 102"/>
          <p:cNvSpPr/>
          <p:nvPr/>
        </p:nvSpPr>
        <p:spPr>
          <a:xfrm>
            <a:off x="2130954" y="9214453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6" name="Ellipse 105"/>
          <p:cNvSpPr/>
          <p:nvPr/>
        </p:nvSpPr>
        <p:spPr>
          <a:xfrm>
            <a:off x="1818216" y="9214453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7" name="Ellipse 106"/>
          <p:cNvSpPr/>
          <p:nvPr/>
        </p:nvSpPr>
        <p:spPr>
          <a:xfrm>
            <a:off x="1978554" y="9473138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8" name="Ellipse 107"/>
          <p:cNvSpPr/>
          <p:nvPr/>
        </p:nvSpPr>
        <p:spPr>
          <a:xfrm>
            <a:off x="2130954" y="9473138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1" name="Ellipse 110"/>
          <p:cNvSpPr/>
          <p:nvPr/>
        </p:nvSpPr>
        <p:spPr>
          <a:xfrm>
            <a:off x="1818216" y="9473138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2" name="Ellipse 111"/>
          <p:cNvSpPr/>
          <p:nvPr/>
        </p:nvSpPr>
        <p:spPr>
          <a:xfrm>
            <a:off x="1978554" y="9729554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3" name="Ellipse 112"/>
          <p:cNvSpPr/>
          <p:nvPr/>
        </p:nvSpPr>
        <p:spPr>
          <a:xfrm>
            <a:off x="2130954" y="9729554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6" name="Ellipse 115"/>
          <p:cNvSpPr/>
          <p:nvPr/>
        </p:nvSpPr>
        <p:spPr>
          <a:xfrm>
            <a:off x="1818216" y="9729554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0" name="Ellipse 119"/>
          <p:cNvSpPr/>
          <p:nvPr/>
        </p:nvSpPr>
        <p:spPr>
          <a:xfrm>
            <a:off x="3087094" y="894666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1" name="Ellipse 120"/>
          <p:cNvSpPr/>
          <p:nvPr/>
        </p:nvSpPr>
        <p:spPr>
          <a:xfrm>
            <a:off x="2453746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2606146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3" name="Ellipse 122"/>
          <p:cNvSpPr/>
          <p:nvPr/>
        </p:nvSpPr>
        <p:spPr>
          <a:xfrm>
            <a:off x="2293408" y="894666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4" name="Ellipse 123"/>
          <p:cNvSpPr/>
          <p:nvPr/>
        </p:nvSpPr>
        <p:spPr>
          <a:xfrm>
            <a:off x="2772769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5" name="Ellipse 124"/>
          <p:cNvSpPr/>
          <p:nvPr/>
        </p:nvSpPr>
        <p:spPr>
          <a:xfrm>
            <a:off x="2925169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6" name="Ellipse 125"/>
          <p:cNvSpPr/>
          <p:nvPr/>
        </p:nvSpPr>
        <p:spPr>
          <a:xfrm>
            <a:off x="3261315" y="894666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7" name="Ellipse 126"/>
          <p:cNvSpPr/>
          <p:nvPr/>
        </p:nvSpPr>
        <p:spPr>
          <a:xfrm>
            <a:off x="3087094" y="920980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8" name="Ellipse 127"/>
          <p:cNvSpPr/>
          <p:nvPr/>
        </p:nvSpPr>
        <p:spPr>
          <a:xfrm>
            <a:off x="2453746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9" name="Ellipse 128"/>
          <p:cNvSpPr/>
          <p:nvPr/>
        </p:nvSpPr>
        <p:spPr>
          <a:xfrm>
            <a:off x="2606146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293408" y="920980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1" name="Ellipse 130"/>
          <p:cNvSpPr/>
          <p:nvPr/>
        </p:nvSpPr>
        <p:spPr>
          <a:xfrm>
            <a:off x="2772769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925169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3" name="Ellipse 132"/>
          <p:cNvSpPr/>
          <p:nvPr/>
        </p:nvSpPr>
        <p:spPr>
          <a:xfrm>
            <a:off x="3261315" y="920980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3087094" y="947294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5" name="Ellipse 134"/>
          <p:cNvSpPr/>
          <p:nvPr/>
        </p:nvSpPr>
        <p:spPr>
          <a:xfrm>
            <a:off x="2453746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6" name="Ellipse 135"/>
          <p:cNvSpPr/>
          <p:nvPr/>
        </p:nvSpPr>
        <p:spPr>
          <a:xfrm>
            <a:off x="2606146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7" name="Ellipse 136"/>
          <p:cNvSpPr/>
          <p:nvPr/>
        </p:nvSpPr>
        <p:spPr>
          <a:xfrm>
            <a:off x="2293408" y="947294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772769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925169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3261315" y="947294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3087094" y="9728687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2" name="Ellipse 141"/>
          <p:cNvSpPr/>
          <p:nvPr/>
        </p:nvSpPr>
        <p:spPr>
          <a:xfrm>
            <a:off x="2453746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3" name="Ellipse 142"/>
          <p:cNvSpPr/>
          <p:nvPr/>
        </p:nvSpPr>
        <p:spPr>
          <a:xfrm>
            <a:off x="2606146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4" name="Ellipse 143"/>
          <p:cNvSpPr/>
          <p:nvPr/>
        </p:nvSpPr>
        <p:spPr>
          <a:xfrm>
            <a:off x="2293408" y="9728687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5" name="Ellipse 144"/>
          <p:cNvSpPr/>
          <p:nvPr/>
        </p:nvSpPr>
        <p:spPr>
          <a:xfrm>
            <a:off x="2772769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6" name="Ellipse 145"/>
          <p:cNvSpPr/>
          <p:nvPr/>
        </p:nvSpPr>
        <p:spPr>
          <a:xfrm>
            <a:off x="2925169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7" name="Ellipse 146"/>
          <p:cNvSpPr/>
          <p:nvPr/>
        </p:nvSpPr>
        <p:spPr>
          <a:xfrm>
            <a:off x="3261315" y="9728687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0" y="10264255"/>
            <a:ext cx="7562850" cy="414867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9" name="Image 148" descr="Capture d’écran 2015-06-12 à 11.59.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787" y="4303316"/>
            <a:ext cx="1746260" cy="1605306"/>
          </a:xfrm>
          <a:prstGeom prst="rect">
            <a:avLst/>
          </a:prstGeom>
        </p:spPr>
      </p:pic>
      <p:sp>
        <p:nvSpPr>
          <p:cNvPr id="150" name="ZoneTexte 149"/>
          <p:cNvSpPr txBox="1"/>
          <p:nvPr/>
        </p:nvSpPr>
        <p:spPr>
          <a:xfrm>
            <a:off x="5468652" y="5967440"/>
            <a:ext cx="1299826" cy="1169551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1400" dirty="0" err="1">
                <a:solidFill>
                  <a:srgbClr val="6D8F00"/>
                </a:solidFill>
              </a:rPr>
              <a:t>Ambicioso</a:t>
            </a:r>
            <a:endParaRPr lang="fr-FR" sz="1400" dirty="0">
              <a:solidFill>
                <a:srgbClr val="6D8F00"/>
              </a:solidFill>
            </a:endParaRPr>
          </a:p>
          <a:p>
            <a:pPr algn="ctr"/>
            <a:r>
              <a:rPr lang="fr-FR" sz="1400" dirty="0">
                <a:solidFill>
                  <a:srgbClr val="C46C00"/>
                </a:solidFill>
              </a:rPr>
              <a:t>Serio</a:t>
            </a:r>
            <a:endParaRPr lang="fr-FR" sz="1400" dirty="0">
              <a:solidFill>
                <a:srgbClr val="BEBFB0"/>
              </a:solidFill>
            </a:endParaRPr>
          </a:p>
          <a:p>
            <a:pPr algn="ctr"/>
            <a:r>
              <a:rPr lang="fr-FR" sz="1400" dirty="0"/>
              <a:t>Creativo</a:t>
            </a:r>
          </a:p>
          <a:p>
            <a:pPr algn="ctr"/>
            <a:r>
              <a:rPr lang="fr-FR" sz="1400" dirty="0">
                <a:solidFill>
                  <a:srgbClr val="88898E"/>
                </a:solidFill>
              </a:rPr>
              <a:t>Puntual</a:t>
            </a:r>
          </a:p>
        </p:txBody>
      </p:sp>
      <p:graphicFrame>
        <p:nvGraphicFramePr>
          <p:cNvPr id="153" name="Tableau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61163"/>
              </p:ext>
            </p:extLst>
          </p:nvPr>
        </p:nvGraphicFramePr>
        <p:xfrm>
          <a:off x="4943839" y="1784898"/>
          <a:ext cx="2466157" cy="1529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OBJECTIVO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cs typeface="Calibri"/>
                        </a:rPr>
                        <a:t>Lorem ipsum dolor sit amet, consectetur adipiscing elit. Quisque pulvinar sit amet turpis ut consequat. Lorem ipsum dolor sit amet, consectetur adipiscing elit. Quisque pulvinar sit amet turpis ut consequat. </a:t>
                      </a:r>
                      <a:endParaRPr lang="fr-FR" sz="1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Calibri"/>
                      </a:endParaRPr>
                    </a:p>
                    <a:p>
                      <a:pPr algn="l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4" name="Tableau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52028"/>
              </p:ext>
            </p:extLst>
          </p:nvPr>
        </p:nvGraphicFramePr>
        <p:xfrm>
          <a:off x="4968578" y="3627105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PERSONALIDAD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4" name="Tableau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952080"/>
              </p:ext>
            </p:extLst>
          </p:nvPr>
        </p:nvGraphicFramePr>
        <p:xfrm>
          <a:off x="4943839" y="7304066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IDIOMAS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5" name="Image 154" descr="Capture d’écran 2015-04-29 à 18.45.4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782" y="7853641"/>
            <a:ext cx="417052" cy="280021"/>
          </a:xfrm>
          <a:prstGeom prst="rect">
            <a:avLst/>
          </a:prstGeom>
        </p:spPr>
      </p:pic>
      <p:pic>
        <p:nvPicPr>
          <p:cNvPr id="157" name="Image 156" descr="Capture d’écran 2015-04-29 à 18.45.1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671" y="7849017"/>
            <a:ext cx="431800" cy="288881"/>
          </a:xfrm>
          <a:prstGeom prst="rect">
            <a:avLst/>
          </a:prstGeom>
        </p:spPr>
      </p:pic>
      <p:pic>
        <p:nvPicPr>
          <p:cNvPr id="158" name="Image 157" descr="Capture d’écran 2015-04-29 à 18.44.47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641" y="7853641"/>
            <a:ext cx="431800" cy="293007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4165307" y="1473200"/>
            <a:ext cx="426636" cy="879105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5468652" y="9026838"/>
            <a:ext cx="1783749" cy="1169551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sz="1400"/>
              <a:t>Email : </a:t>
            </a:r>
            <a:r>
              <a:rPr lang="fr-FR" sz="1400" dirty="0"/>
              <a:t>mail@mail.com</a:t>
            </a:r>
          </a:p>
          <a:p>
            <a:pPr algn="r"/>
            <a:r>
              <a:rPr lang="fr-FR" sz="1400" dirty="0"/>
              <a:t>Tel : 6123 456 789</a:t>
            </a:r>
          </a:p>
          <a:p>
            <a:pPr algn="r"/>
            <a:r>
              <a:rPr lang="fr-FR" sz="1400" dirty="0"/>
              <a:t>Mob : 6123 456 789</a:t>
            </a:r>
          </a:p>
          <a:p>
            <a:pPr algn="r"/>
            <a:r>
              <a:rPr lang="fr-FR" sz="1400" dirty="0"/>
              <a:t>Plaça de Catalunya</a:t>
            </a:r>
          </a:p>
          <a:p>
            <a:pPr algn="r"/>
            <a:r>
              <a:rPr lang="fr-FR" sz="1400" dirty="0"/>
              <a:t>1708002 Barcelona</a:t>
            </a:r>
          </a:p>
        </p:txBody>
      </p:sp>
      <p:pic>
        <p:nvPicPr>
          <p:cNvPr id="61" name="Image 60" descr="Capture d’écran 2015-04-29 à 18.45.2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145" y="7849018"/>
            <a:ext cx="417052" cy="297630"/>
          </a:xfrm>
          <a:prstGeom prst="rect">
            <a:avLst/>
          </a:prstGeom>
        </p:spPr>
      </p:pic>
      <p:graphicFrame>
        <p:nvGraphicFramePr>
          <p:cNvPr id="62" name="Tableau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03677"/>
              </p:ext>
            </p:extLst>
          </p:nvPr>
        </p:nvGraphicFramePr>
        <p:xfrm>
          <a:off x="4942363" y="8603077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CONTACTO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05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50095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432</Words>
  <Application>Microsoft Macintosh PowerPoint</Application>
  <PresentationFormat>Personnalisé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CV99</dc:title>
  <dc:subject/>
  <dc:creator>www.ejemplodecv.com</dc:creator>
  <cp:keywords/>
  <dc:description/>
  <cp:lastModifiedBy>Axel Maille</cp:lastModifiedBy>
  <cp:revision>24</cp:revision>
  <dcterms:created xsi:type="dcterms:W3CDTF">2015-04-29T14:07:50Z</dcterms:created>
  <dcterms:modified xsi:type="dcterms:W3CDTF">2021-01-03T21:31:27Z</dcterms:modified>
  <cp:category/>
</cp:coreProperties>
</file>