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7562850" cy="10688638"/>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8A8A"/>
    <a:srgbClr val="F1EBE1"/>
    <a:srgbClr val="F5E8DD"/>
    <a:srgbClr val="2C3038"/>
    <a:srgbClr val="272F3D"/>
    <a:srgbClr val="222222"/>
    <a:srgbClr val="B3EDFF"/>
    <a:srgbClr val="E1F8FF"/>
    <a:srgbClr val="D7FEB4"/>
    <a:srgbClr val="FFE7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28" autoAdjust="0"/>
    <p:restoredTop sz="94660"/>
  </p:normalViewPr>
  <p:slideViewPr>
    <p:cSldViewPr snapToGrid="0">
      <p:cViewPr varScale="1">
        <p:scale>
          <a:sx n="82" d="100"/>
          <a:sy n="82" d="100"/>
        </p:scale>
        <p:origin x="384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7214" y="1749275"/>
            <a:ext cx="6428423" cy="3721230"/>
          </a:xfrm>
        </p:spPr>
        <p:txBody>
          <a:bodyPr anchor="b"/>
          <a:lstStyle>
            <a:lvl1pPr algn="ctr">
              <a:defRPr sz="4963"/>
            </a:lvl1pPr>
          </a:lstStyle>
          <a:p>
            <a:r>
              <a:rPr lang="en-US"/>
              <a:t>Click to edit Master title style</a:t>
            </a:r>
            <a:endParaRPr lang="en-US" dirty="0"/>
          </a:p>
        </p:txBody>
      </p:sp>
      <p:sp>
        <p:nvSpPr>
          <p:cNvPr id="3" name="Subtitle 2"/>
          <p:cNvSpPr>
            <a:spLocks noGrp="1"/>
          </p:cNvSpPr>
          <p:nvPr>
            <p:ph type="subTitle" idx="1"/>
          </p:nvPr>
        </p:nvSpPr>
        <p:spPr>
          <a:xfrm>
            <a:off x="945356" y="5614010"/>
            <a:ext cx="5672138" cy="2580613"/>
          </a:xfrm>
        </p:spPr>
        <p:txBody>
          <a:bodyPr/>
          <a:lstStyle>
            <a:lvl1pPr marL="0" indent="0" algn="ctr">
              <a:buNone/>
              <a:defRPr sz="1985"/>
            </a:lvl1pPr>
            <a:lvl2pPr marL="378150" indent="0" algn="ctr">
              <a:buNone/>
              <a:defRPr sz="1654"/>
            </a:lvl2pPr>
            <a:lvl3pPr marL="756300" indent="0" algn="ctr">
              <a:buNone/>
              <a:defRPr sz="1489"/>
            </a:lvl3pPr>
            <a:lvl4pPr marL="1134450" indent="0" algn="ctr">
              <a:buNone/>
              <a:defRPr sz="1323"/>
            </a:lvl4pPr>
            <a:lvl5pPr marL="1512600" indent="0" algn="ctr">
              <a:buNone/>
              <a:defRPr sz="1323"/>
            </a:lvl5pPr>
            <a:lvl6pPr marL="1890751" indent="0" algn="ctr">
              <a:buNone/>
              <a:defRPr sz="1323"/>
            </a:lvl6pPr>
            <a:lvl7pPr marL="2268901" indent="0" algn="ctr">
              <a:buNone/>
              <a:defRPr sz="1323"/>
            </a:lvl7pPr>
            <a:lvl8pPr marL="2647051" indent="0" algn="ctr">
              <a:buNone/>
              <a:defRPr sz="1323"/>
            </a:lvl8pPr>
            <a:lvl9pPr marL="3025201"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79794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47090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2165" y="569071"/>
            <a:ext cx="1630740" cy="905812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9946" y="569071"/>
            <a:ext cx="4797683" cy="905812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228004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418625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6007" y="2664740"/>
            <a:ext cx="6522958" cy="4446176"/>
          </a:xfrm>
        </p:spPr>
        <p:txBody>
          <a:bodyPr anchor="b"/>
          <a:lstStyle>
            <a:lvl1pPr>
              <a:defRPr sz="4963"/>
            </a:lvl1pPr>
          </a:lstStyle>
          <a:p>
            <a:r>
              <a:rPr lang="en-US"/>
              <a:t>Click to edit Master title style</a:t>
            </a:r>
            <a:endParaRPr lang="en-US" dirty="0"/>
          </a:p>
        </p:txBody>
      </p:sp>
      <p:sp>
        <p:nvSpPr>
          <p:cNvPr id="3" name="Text Placeholder 2"/>
          <p:cNvSpPr>
            <a:spLocks noGrp="1"/>
          </p:cNvSpPr>
          <p:nvPr>
            <p:ph type="body" idx="1"/>
          </p:nvPr>
        </p:nvSpPr>
        <p:spPr>
          <a:xfrm>
            <a:off x="516007" y="7152978"/>
            <a:ext cx="6522958" cy="2338139"/>
          </a:xfrm>
        </p:spPr>
        <p:txBody>
          <a:bodyPr/>
          <a:lstStyle>
            <a:lvl1pPr marL="0" indent="0">
              <a:buNone/>
              <a:defRPr sz="1985">
                <a:solidFill>
                  <a:schemeClr val="tx1"/>
                </a:solidFill>
              </a:defRPr>
            </a:lvl1pPr>
            <a:lvl2pPr marL="378150" indent="0">
              <a:buNone/>
              <a:defRPr sz="1654">
                <a:solidFill>
                  <a:schemeClr val="tx1">
                    <a:tint val="75000"/>
                  </a:schemeClr>
                </a:solidFill>
              </a:defRPr>
            </a:lvl2pPr>
            <a:lvl3pPr marL="756300" indent="0">
              <a:buNone/>
              <a:defRPr sz="1489">
                <a:solidFill>
                  <a:schemeClr val="tx1">
                    <a:tint val="75000"/>
                  </a:schemeClr>
                </a:solidFill>
              </a:defRPr>
            </a:lvl3pPr>
            <a:lvl4pPr marL="1134450" indent="0">
              <a:buNone/>
              <a:defRPr sz="1323">
                <a:solidFill>
                  <a:schemeClr val="tx1">
                    <a:tint val="75000"/>
                  </a:schemeClr>
                </a:solidFill>
              </a:defRPr>
            </a:lvl4pPr>
            <a:lvl5pPr marL="1512600" indent="0">
              <a:buNone/>
              <a:defRPr sz="1323">
                <a:solidFill>
                  <a:schemeClr val="tx1">
                    <a:tint val="75000"/>
                  </a:schemeClr>
                </a:solidFill>
              </a:defRPr>
            </a:lvl5pPr>
            <a:lvl6pPr marL="1890751" indent="0">
              <a:buNone/>
              <a:defRPr sz="1323">
                <a:solidFill>
                  <a:schemeClr val="tx1">
                    <a:tint val="75000"/>
                  </a:schemeClr>
                </a:solidFill>
              </a:defRPr>
            </a:lvl6pPr>
            <a:lvl7pPr marL="2268901" indent="0">
              <a:buNone/>
              <a:defRPr sz="1323">
                <a:solidFill>
                  <a:schemeClr val="tx1">
                    <a:tint val="75000"/>
                  </a:schemeClr>
                </a:solidFill>
              </a:defRPr>
            </a:lvl7pPr>
            <a:lvl8pPr marL="2647051" indent="0">
              <a:buNone/>
              <a:defRPr sz="1323">
                <a:solidFill>
                  <a:schemeClr val="tx1">
                    <a:tint val="75000"/>
                  </a:schemeClr>
                </a:solidFill>
              </a:defRPr>
            </a:lvl8pPr>
            <a:lvl9pPr marL="3025201" indent="0">
              <a:buNone/>
              <a:defRPr sz="132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6A803F-5665-4E7F-8DA6-11C67D5A65B1}" type="datetimeFigureOut">
              <a:rPr lang="en-US" smtClean="0"/>
              <a:t>1/3/21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458055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9946"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28693" y="2845355"/>
            <a:ext cx="3214211" cy="67818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3367849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931" y="569073"/>
            <a:ext cx="6522958" cy="206597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0932" y="2620202"/>
            <a:ext cx="3199440"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4" name="Content Placeholder 3"/>
          <p:cNvSpPr>
            <a:spLocks noGrp="1"/>
          </p:cNvSpPr>
          <p:nvPr>
            <p:ph sz="half" idx="2"/>
          </p:nvPr>
        </p:nvSpPr>
        <p:spPr>
          <a:xfrm>
            <a:off x="520932" y="3904322"/>
            <a:ext cx="3199440"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28693" y="2620202"/>
            <a:ext cx="3215196" cy="1284120"/>
          </a:xfrm>
        </p:spPr>
        <p:txBody>
          <a:bodyPr anchor="b"/>
          <a:lstStyle>
            <a:lvl1pPr marL="0" indent="0">
              <a:buNone/>
              <a:defRPr sz="1985" b="1"/>
            </a:lvl1pPr>
            <a:lvl2pPr marL="378150" indent="0">
              <a:buNone/>
              <a:defRPr sz="1654" b="1"/>
            </a:lvl2pPr>
            <a:lvl3pPr marL="756300" indent="0">
              <a:buNone/>
              <a:defRPr sz="1489" b="1"/>
            </a:lvl3pPr>
            <a:lvl4pPr marL="1134450" indent="0">
              <a:buNone/>
              <a:defRPr sz="1323" b="1"/>
            </a:lvl4pPr>
            <a:lvl5pPr marL="1512600" indent="0">
              <a:buNone/>
              <a:defRPr sz="1323" b="1"/>
            </a:lvl5pPr>
            <a:lvl6pPr marL="1890751" indent="0">
              <a:buNone/>
              <a:defRPr sz="1323" b="1"/>
            </a:lvl6pPr>
            <a:lvl7pPr marL="2268901" indent="0">
              <a:buNone/>
              <a:defRPr sz="1323" b="1"/>
            </a:lvl7pPr>
            <a:lvl8pPr marL="2647051" indent="0">
              <a:buNone/>
              <a:defRPr sz="1323" b="1"/>
            </a:lvl8pPr>
            <a:lvl9pPr marL="3025201" indent="0">
              <a:buNone/>
              <a:defRPr sz="1323" b="1"/>
            </a:lvl9pPr>
          </a:lstStyle>
          <a:p>
            <a:pPr lvl="0"/>
            <a:r>
              <a:rPr lang="en-US"/>
              <a:t>Click to edit Master text styles</a:t>
            </a:r>
          </a:p>
        </p:txBody>
      </p:sp>
      <p:sp>
        <p:nvSpPr>
          <p:cNvPr id="6" name="Content Placeholder 5"/>
          <p:cNvSpPr>
            <a:spLocks noGrp="1"/>
          </p:cNvSpPr>
          <p:nvPr>
            <p:ph sz="quarter" idx="4"/>
          </p:nvPr>
        </p:nvSpPr>
        <p:spPr>
          <a:xfrm>
            <a:off x="3828693" y="3904322"/>
            <a:ext cx="3215196" cy="574266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6A803F-5665-4E7F-8DA6-11C67D5A65B1}" type="datetimeFigureOut">
              <a:rPr lang="en-US" smtClean="0"/>
              <a:t>1/3/21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14929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6A803F-5665-4E7F-8DA6-11C67D5A65B1}" type="datetimeFigureOut">
              <a:rPr lang="en-US" smtClean="0"/>
              <a:t>1/3/21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2077280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6A803F-5665-4E7F-8DA6-11C67D5A65B1}" type="datetimeFigureOut">
              <a:rPr lang="en-US" smtClean="0"/>
              <a:t>1/3/21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9484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Content Placeholder 2"/>
          <p:cNvSpPr>
            <a:spLocks noGrp="1"/>
          </p:cNvSpPr>
          <p:nvPr>
            <p:ph idx="1"/>
          </p:nvPr>
        </p:nvSpPr>
        <p:spPr>
          <a:xfrm>
            <a:off x="3215196" y="1538968"/>
            <a:ext cx="3828693" cy="7595861"/>
          </a:xfrm>
        </p:spPr>
        <p:txBody>
          <a:bodyPr/>
          <a:lstStyle>
            <a:lvl1pPr>
              <a:defRPr sz="2647"/>
            </a:lvl1pPr>
            <a:lvl2pPr>
              <a:defRPr sz="2316"/>
            </a:lvl2pPr>
            <a:lvl3pPr>
              <a:defRPr sz="1985"/>
            </a:lvl3pPr>
            <a:lvl4pPr>
              <a:defRPr sz="1654"/>
            </a:lvl4pPr>
            <a:lvl5pPr>
              <a:defRPr sz="1654"/>
            </a:lvl5pPr>
            <a:lvl6pPr>
              <a:defRPr sz="1654"/>
            </a:lvl6pPr>
            <a:lvl7pPr>
              <a:defRPr sz="1654"/>
            </a:lvl7pPr>
            <a:lvl8pPr>
              <a:defRPr sz="1654"/>
            </a:lvl8pPr>
            <a:lvl9pPr>
              <a:defRPr sz="165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105727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931" y="712576"/>
            <a:ext cx="2439216" cy="2494016"/>
          </a:xfrm>
        </p:spPr>
        <p:txBody>
          <a:bodyPr anchor="b"/>
          <a:lstStyle>
            <a:lvl1pPr>
              <a:defRPr sz="264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15196" y="1538968"/>
            <a:ext cx="3828693" cy="7595861"/>
          </a:xfrm>
        </p:spPr>
        <p:txBody>
          <a:bodyPr anchor="t"/>
          <a:lstStyle>
            <a:lvl1pPr marL="0" indent="0">
              <a:buNone/>
              <a:defRPr sz="2647"/>
            </a:lvl1pPr>
            <a:lvl2pPr marL="378150" indent="0">
              <a:buNone/>
              <a:defRPr sz="2316"/>
            </a:lvl2pPr>
            <a:lvl3pPr marL="756300" indent="0">
              <a:buNone/>
              <a:defRPr sz="1985"/>
            </a:lvl3pPr>
            <a:lvl4pPr marL="1134450" indent="0">
              <a:buNone/>
              <a:defRPr sz="1654"/>
            </a:lvl4pPr>
            <a:lvl5pPr marL="1512600" indent="0">
              <a:buNone/>
              <a:defRPr sz="1654"/>
            </a:lvl5pPr>
            <a:lvl6pPr marL="1890751" indent="0">
              <a:buNone/>
              <a:defRPr sz="1654"/>
            </a:lvl6pPr>
            <a:lvl7pPr marL="2268901" indent="0">
              <a:buNone/>
              <a:defRPr sz="1654"/>
            </a:lvl7pPr>
            <a:lvl8pPr marL="2647051" indent="0">
              <a:buNone/>
              <a:defRPr sz="1654"/>
            </a:lvl8pPr>
            <a:lvl9pPr marL="3025201"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520931" y="3206592"/>
            <a:ext cx="2439216" cy="5940607"/>
          </a:xfrm>
        </p:spPr>
        <p:txBody>
          <a:bodyPr/>
          <a:lstStyle>
            <a:lvl1pPr marL="0" indent="0">
              <a:buNone/>
              <a:defRPr sz="1323"/>
            </a:lvl1pPr>
            <a:lvl2pPr marL="378150" indent="0">
              <a:buNone/>
              <a:defRPr sz="1158"/>
            </a:lvl2pPr>
            <a:lvl3pPr marL="756300" indent="0">
              <a:buNone/>
              <a:defRPr sz="993"/>
            </a:lvl3pPr>
            <a:lvl4pPr marL="1134450" indent="0">
              <a:buNone/>
              <a:defRPr sz="827"/>
            </a:lvl4pPr>
            <a:lvl5pPr marL="1512600" indent="0">
              <a:buNone/>
              <a:defRPr sz="827"/>
            </a:lvl5pPr>
            <a:lvl6pPr marL="1890751" indent="0">
              <a:buNone/>
              <a:defRPr sz="827"/>
            </a:lvl6pPr>
            <a:lvl7pPr marL="2268901" indent="0">
              <a:buNone/>
              <a:defRPr sz="827"/>
            </a:lvl7pPr>
            <a:lvl8pPr marL="2647051" indent="0">
              <a:buNone/>
              <a:defRPr sz="827"/>
            </a:lvl8pPr>
            <a:lvl9pPr marL="3025201" indent="0">
              <a:buNone/>
              <a:defRPr sz="827"/>
            </a:lvl9pPr>
          </a:lstStyle>
          <a:p>
            <a:pPr lvl="0"/>
            <a:r>
              <a:rPr lang="en-US"/>
              <a:t>Click to edit Master text styles</a:t>
            </a:r>
          </a:p>
        </p:txBody>
      </p:sp>
      <p:sp>
        <p:nvSpPr>
          <p:cNvPr id="5" name="Date Placeholder 4"/>
          <p:cNvSpPr>
            <a:spLocks noGrp="1"/>
          </p:cNvSpPr>
          <p:nvPr>
            <p:ph type="dt" sz="half" idx="10"/>
          </p:nvPr>
        </p:nvSpPr>
        <p:spPr/>
        <p:txBody>
          <a:bodyPr/>
          <a:lstStyle/>
          <a:p>
            <a:fld id="{046A803F-5665-4E7F-8DA6-11C67D5A65B1}" type="datetimeFigureOut">
              <a:rPr lang="en-US" smtClean="0"/>
              <a:t>1/3/21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2F6FD6-5422-4C7A-869B-E15A193C7472}" type="slidenum">
              <a:rPr lang="en-US" smtClean="0"/>
              <a:t>‹N°›</a:t>
            </a:fld>
            <a:endParaRPr lang="en-US"/>
          </a:p>
        </p:txBody>
      </p:sp>
    </p:spTree>
    <p:extLst>
      <p:ext uri="{BB962C8B-B14F-4D97-AF65-F5344CB8AC3E}">
        <p14:creationId xmlns:p14="http://schemas.microsoft.com/office/powerpoint/2010/main" val="60221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946" y="569073"/>
            <a:ext cx="6522958" cy="206597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19946" y="2845355"/>
            <a:ext cx="6522958" cy="678184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9946" y="9906786"/>
            <a:ext cx="1701641" cy="569071"/>
          </a:xfrm>
          <a:prstGeom prst="rect">
            <a:avLst/>
          </a:prstGeom>
        </p:spPr>
        <p:txBody>
          <a:bodyPr vert="horz" lIns="91440" tIns="45720" rIns="91440" bIns="45720" rtlCol="0" anchor="ctr"/>
          <a:lstStyle>
            <a:lvl1pPr algn="l">
              <a:defRPr sz="993">
                <a:solidFill>
                  <a:schemeClr val="tx1">
                    <a:tint val="75000"/>
                  </a:schemeClr>
                </a:solidFill>
              </a:defRPr>
            </a:lvl1pPr>
          </a:lstStyle>
          <a:p>
            <a:fld id="{046A803F-5665-4E7F-8DA6-11C67D5A65B1}" type="datetimeFigureOut">
              <a:rPr lang="en-US" smtClean="0"/>
              <a:t>1/3/21</a:t>
            </a:fld>
            <a:endParaRPr lang="en-US"/>
          </a:p>
        </p:txBody>
      </p:sp>
      <p:sp>
        <p:nvSpPr>
          <p:cNvPr id="5" name="Footer Placeholder 4"/>
          <p:cNvSpPr>
            <a:spLocks noGrp="1"/>
          </p:cNvSpPr>
          <p:nvPr>
            <p:ph type="ftr" sz="quarter" idx="3"/>
          </p:nvPr>
        </p:nvSpPr>
        <p:spPr>
          <a:xfrm>
            <a:off x="2505194" y="9906786"/>
            <a:ext cx="2552462" cy="569071"/>
          </a:xfrm>
          <a:prstGeom prst="rect">
            <a:avLst/>
          </a:prstGeom>
        </p:spPr>
        <p:txBody>
          <a:bodyPr vert="horz" lIns="91440" tIns="45720" rIns="91440" bIns="45720" rtlCol="0" anchor="ctr"/>
          <a:lstStyle>
            <a:lvl1pPr algn="ctr">
              <a:defRPr sz="99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41263" y="9906786"/>
            <a:ext cx="1701641" cy="569071"/>
          </a:xfrm>
          <a:prstGeom prst="rect">
            <a:avLst/>
          </a:prstGeom>
        </p:spPr>
        <p:txBody>
          <a:bodyPr vert="horz" lIns="91440" tIns="45720" rIns="91440" bIns="45720" rtlCol="0" anchor="ctr"/>
          <a:lstStyle>
            <a:lvl1pPr algn="r">
              <a:defRPr sz="993">
                <a:solidFill>
                  <a:schemeClr val="tx1">
                    <a:tint val="75000"/>
                  </a:schemeClr>
                </a:solidFill>
              </a:defRPr>
            </a:lvl1pPr>
          </a:lstStyle>
          <a:p>
            <a:fld id="{AA2F6FD6-5422-4C7A-869B-E15A193C7472}" type="slidenum">
              <a:rPr lang="en-US" smtClean="0"/>
              <a:t>‹N°›</a:t>
            </a:fld>
            <a:endParaRPr lang="en-US"/>
          </a:p>
        </p:txBody>
      </p:sp>
    </p:spTree>
    <p:extLst>
      <p:ext uri="{BB962C8B-B14F-4D97-AF65-F5344CB8AC3E}">
        <p14:creationId xmlns:p14="http://schemas.microsoft.com/office/powerpoint/2010/main" val="2961885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6300" rtl="0" eaLnBrk="1" latinLnBrk="0" hangingPunct="1">
        <a:lnSpc>
          <a:spcPct val="90000"/>
        </a:lnSpc>
        <a:spcBef>
          <a:spcPct val="0"/>
        </a:spcBef>
        <a:buNone/>
        <a:defRPr sz="3639" kern="1200">
          <a:solidFill>
            <a:schemeClr val="tx1"/>
          </a:solidFill>
          <a:latin typeface="+mj-lt"/>
          <a:ea typeface="+mj-ea"/>
          <a:cs typeface="+mj-cs"/>
        </a:defRPr>
      </a:lvl1pPr>
    </p:titleStyle>
    <p:bodyStyle>
      <a:lvl1pPr marL="189075" indent="-189075" algn="l" defTabSz="756300" rtl="0" eaLnBrk="1" latinLnBrk="0" hangingPunct="1">
        <a:lnSpc>
          <a:spcPct val="90000"/>
        </a:lnSpc>
        <a:spcBef>
          <a:spcPts val="827"/>
        </a:spcBef>
        <a:buFont typeface="Arial" panose="020B0604020202020204" pitchFamily="34" charset="0"/>
        <a:buChar char="•"/>
        <a:defRPr sz="2316" kern="1200">
          <a:solidFill>
            <a:schemeClr val="tx1"/>
          </a:solidFill>
          <a:latin typeface="+mn-lt"/>
          <a:ea typeface="+mn-ea"/>
          <a:cs typeface="+mn-cs"/>
        </a:defRPr>
      </a:lvl1pPr>
      <a:lvl2pPr marL="567225" indent="-189075" algn="l" defTabSz="756300" rtl="0" eaLnBrk="1" latinLnBrk="0" hangingPunct="1">
        <a:lnSpc>
          <a:spcPct val="90000"/>
        </a:lnSpc>
        <a:spcBef>
          <a:spcPts val="414"/>
        </a:spcBef>
        <a:buFont typeface="Arial" panose="020B0604020202020204" pitchFamily="34" charset="0"/>
        <a:buChar char="•"/>
        <a:defRPr sz="1985" kern="1200">
          <a:solidFill>
            <a:schemeClr val="tx1"/>
          </a:solidFill>
          <a:latin typeface="+mn-lt"/>
          <a:ea typeface="+mn-ea"/>
          <a:cs typeface="+mn-cs"/>
        </a:defRPr>
      </a:lvl2pPr>
      <a:lvl3pPr marL="945375" indent="-189075" algn="l" defTabSz="756300" rtl="0" eaLnBrk="1" latinLnBrk="0" hangingPunct="1">
        <a:lnSpc>
          <a:spcPct val="90000"/>
        </a:lnSpc>
        <a:spcBef>
          <a:spcPts val="414"/>
        </a:spcBef>
        <a:buFont typeface="Arial" panose="020B0604020202020204" pitchFamily="34" charset="0"/>
        <a:buChar char="•"/>
        <a:defRPr sz="1654" kern="1200">
          <a:solidFill>
            <a:schemeClr val="tx1"/>
          </a:solidFill>
          <a:latin typeface="+mn-lt"/>
          <a:ea typeface="+mn-ea"/>
          <a:cs typeface="+mn-cs"/>
        </a:defRPr>
      </a:lvl3pPr>
      <a:lvl4pPr marL="1323525"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4pPr>
      <a:lvl5pPr marL="17016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5pPr>
      <a:lvl6pPr marL="20798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6pPr>
      <a:lvl7pPr marL="24579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7pPr>
      <a:lvl8pPr marL="283612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8pPr>
      <a:lvl9pPr marL="3214276" indent="-189075" algn="l" defTabSz="756300" rtl="0" eaLnBrk="1" latinLnBrk="0" hangingPunct="1">
        <a:lnSpc>
          <a:spcPct val="90000"/>
        </a:lnSpc>
        <a:spcBef>
          <a:spcPts val="414"/>
        </a:spcBef>
        <a:buFont typeface="Arial" panose="020B0604020202020204" pitchFamily="34" charset="0"/>
        <a:buChar char="•"/>
        <a:defRPr sz="1489" kern="1200">
          <a:solidFill>
            <a:schemeClr val="tx1"/>
          </a:solidFill>
          <a:latin typeface="+mn-lt"/>
          <a:ea typeface="+mn-ea"/>
          <a:cs typeface="+mn-cs"/>
        </a:defRPr>
      </a:lvl9pPr>
    </p:bodyStyle>
    <p:otherStyle>
      <a:defPPr>
        <a:defRPr lang="en-US"/>
      </a:defPPr>
      <a:lvl1pPr marL="0" algn="l" defTabSz="756300" rtl="0" eaLnBrk="1" latinLnBrk="0" hangingPunct="1">
        <a:defRPr sz="1489" kern="1200">
          <a:solidFill>
            <a:schemeClr val="tx1"/>
          </a:solidFill>
          <a:latin typeface="+mn-lt"/>
          <a:ea typeface="+mn-ea"/>
          <a:cs typeface="+mn-cs"/>
        </a:defRPr>
      </a:lvl1pPr>
      <a:lvl2pPr marL="378150" algn="l" defTabSz="756300" rtl="0" eaLnBrk="1" latinLnBrk="0" hangingPunct="1">
        <a:defRPr sz="1489" kern="1200">
          <a:solidFill>
            <a:schemeClr val="tx1"/>
          </a:solidFill>
          <a:latin typeface="+mn-lt"/>
          <a:ea typeface="+mn-ea"/>
          <a:cs typeface="+mn-cs"/>
        </a:defRPr>
      </a:lvl2pPr>
      <a:lvl3pPr marL="756300" algn="l" defTabSz="756300" rtl="0" eaLnBrk="1" latinLnBrk="0" hangingPunct="1">
        <a:defRPr sz="1489" kern="1200">
          <a:solidFill>
            <a:schemeClr val="tx1"/>
          </a:solidFill>
          <a:latin typeface="+mn-lt"/>
          <a:ea typeface="+mn-ea"/>
          <a:cs typeface="+mn-cs"/>
        </a:defRPr>
      </a:lvl3pPr>
      <a:lvl4pPr marL="1134450" algn="l" defTabSz="756300" rtl="0" eaLnBrk="1" latinLnBrk="0" hangingPunct="1">
        <a:defRPr sz="1489" kern="1200">
          <a:solidFill>
            <a:schemeClr val="tx1"/>
          </a:solidFill>
          <a:latin typeface="+mn-lt"/>
          <a:ea typeface="+mn-ea"/>
          <a:cs typeface="+mn-cs"/>
        </a:defRPr>
      </a:lvl4pPr>
      <a:lvl5pPr marL="1512600" algn="l" defTabSz="756300" rtl="0" eaLnBrk="1" latinLnBrk="0" hangingPunct="1">
        <a:defRPr sz="1489" kern="1200">
          <a:solidFill>
            <a:schemeClr val="tx1"/>
          </a:solidFill>
          <a:latin typeface="+mn-lt"/>
          <a:ea typeface="+mn-ea"/>
          <a:cs typeface="+mn-cs"/>
        </a:defRPr>
      </a:lvl5pPr>
      <a:lvl6pPr marL="1890751" algn="l" defTabSz="756300" rtl="0" eaLnBrk="1" latinLnBrk="0" hangingPunct="1">
        <a:defRPr sz="1489" kern="1200">
          <a:solidFill>
            <a:schemeClr val="tx1"/>
          </a:solidFill>
          <a:latin typeface="+mn-lt"/>
          <a:ea typeface="+mn-ea"/>
          <a:cs typeface="+mn-cs"/>
        </a:defRPr>
      </a:lvl6pPr>
      <a:lvl7pPr marL="2268901" algn="l" defTabSz="756300" rtl="0" eaLnBrk="1" latinLnBrk="0" hangingPunct="1">
        <a:defRPr sz="1489" kern="1200">
          <a:solidFill>
            <a:schemeClr val="tx1"/>
          </a:solidFill>
          <a:latin typeface="+mn-lt"/>
          <a:ea typeface="+mn-ea"/>
          <a:cs typeface="+mn-cs"/>
        </a:defRPr>
      </a:lvl7pPr>
      <a:lvl8pPr marL="2647051" algn="l" defTabSz="756300" rtl="0" eaLnBrk="1" latinLnBrk="0" hangingPunct="1">
        <a:defRPr sz="1489" kern="1200">
          <a:solidFill>
            <a:schemeClr val="tx1"/>
          </a:solidFill>
          <a:latin typeface="+mn-lt"/>
          <a:ea typeface="+mn-ea"/>
          <a:cs typeface="+mn-cs"/>
        </a:defRPr>
      </a:lvl8pPr>
      <a:lvl9pPr marL="3025201" algn="l" defTabSz="756300" rtl="0" eaLnBrk="1" latinLnBrk="0" hangingPunct="1">
        <a:defRPr sz="148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tiff"/><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hyperlink" Target="https://www.ejemplodecv.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Rectangle 152"/>
          <p:cNvSpPr/>
          <p:nvPr/>
        </p:nvSpPr>
        <p:spPr>
          <a:xfrm>
            <a:off x="2850073" y="373384"/>
            <a:ext cx="4712777" cy="1272642"/>
          </a:xfrm>
          <a:prstGeom prst="rect">
            <a:avLst/>
          </a:prstGeom>
          <a:solidFill>
            <a:srgbClr val="F1EBE1">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p:cNvSpPr/>
          <p:nvPr/>
        </p:nvSpPr>
        <p:spPr>
          <a:xfrm rot="5400000">
            <a:off x="-3917779" y="3917778"/>
            <a:ext cx="10685630" cy="2850073"/>
          </a:xfrm>
          <a:prstGeom prst="rect">
            <a:avLst/>
          </a:prstGeom>
          <a:solidFill>
            <a:srgbClr val="8A8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212198" y="578818"/>
            <a:ext cx="4230323" cy="830997"/>
          </a:xfrm>
          <a:prstGeom prst="rect">
            <a:avLst/>
          </a:prstGeom>
          <a:noFill/>
          <a:ln w="3175">
            <a:noFill/>
          </a:ln>
        </p:spPr>
        <p:txBody>
          <a:bodyPr wrap="square" rtlCol="0"/>
          <a:lstStyle/>
          <a:p>
            <a:r>
              <a:rPr lang="en-US" sz="3200" b="1" dirty="0">
                <a:solidFill>
                  <a:schemeClr val="tx1">
                    <a:lumMod val="65000"/>
                    <a:lumOff val="35000"/>
                  </a:schemeClr>
                </a:solidFill>
                <a:latin typeface="Arial" panose="020B0604020202020204" pitchFamily="34" charset="0"/>
                <a:cs typeface="Arial" panose="020B0604020202020204" pitchFamily="34" charset="0"/>
              </a:rPr>
              <a:t>MIGUEL DA COSTA</a:t>
            </a:r>
          </a:p>
          <a:p>
            <a:r>
              <a:rPr lang="en-US" sz="1600" dirty="0">
                <a:solidFill>
                  <a:schemeClr val="tx1">
                    <a:lumMod val="50000"/>
                    <a:lumOff val="50000"/>
                  </a:schemeClr>
                </a:solidFill>
                <a:latin typeface="Arial" panose="020B0604020202020204" pitchFamily="34" charset="0"/>
                <a:cs typeface="Arial" panose="020B0604020202020204" pitchFamily="34" charset="0"/>
              </a:rPr>
              <a:t>CARGO OCCUPADO</a:t>
            </a:r>
          </a:p>
        </p:txBody>
      </p:sp>
      <p:sp>
        <p:nvSpPr>
          <p:cNvPr id="8" name="TextBox 7"/>
          <p:cNvSpPr txBox="1"/>
          <p:nvPr/>
        </p:nvSpPr>
        <p:spPr>
          <a:xfrm>
            <a:off x="231169" y="4921745"/>
            <a:ext cx="2387735" cy="1846659"/>
          </a:xfrm>
          <a:prstGeom prst="rect">
            <a:avLst/>
          </a:prstGeom>
          <a:noFill/>
          <a:ln w="3175">
            <a:noFill/>
          </a:ln>
        </p:spPr>
        <p:txBody>
          <a:bodyPr wrap="square" rtlCol="0"/>
          <a:lstStyle/>
          <a:p>
            <a:r>
              <a:rPr lang="en-US" sz="1200" spc="600" dirty="0">
                <a:solidFill>
                  <a:schemeClr val="bg1"/>
                </a:solidFill>
                <a:latin typeface="Arial" panose="020B0604020202020204" pitchFamily="34" charset="0"/>
                <a:cs typeface="Arial" panose="020B0604020202020204" pitchFamily="34" charset="0"/>
              </a:rPr>
              <a:t>CONTACTO</a:t>
            </a:r>
          </a:p>
          <a:p>
            <a:endParaRPr lang="en-US" sz="1200" spc="600" dirty="0">
              <a:solidFill>
                <a:schemeClr val="bg1"/>
              </a:solidFill>
              <a:latin typeface="Arial" panose="020B0604020202020204" pitchFamily="34" charset="0"/>
              <a:cs typeface="Arial" panose="020B0604020202020204" pitchFamily="34" charset="0"/>
            </a:endParaRPr>
          </a:p>
          <a:p>
            <a:pPr lvl="1">
              <a:lnSpc>
                <a:spcPct val="200000"/>
              </a:lnSpc>
            </a:pPr>
            <a:r>
              <a:rPr lang="en-GB" sz="900" dirty="0">
                <a:solidFill>
                  <a:schemeClr val="bg1"/>
                </a:solidFill>
                <a:latin typeface="Arial" panose="020B0604020202020204" pitchFamily="34" charset="0"/>
                <a:cs typeface="Arial" panose="020B0604020202020204" pitchFamily="34" charset="0"/>
              </a:rPr>
              <a:t>Plaça de Catalunya</a:t>
            </a:r>
          </a:p>
          <a:p>
            <a:pPr lvl="1">
              <a:lnSpc>
                <a:spcPct val="200000"/>
              </a:lnSpc>
            </a:pPr>
            <a:r>
              <a:rPr lang="en-GB" sz="900" dirty="0">
                <a:solidFill>
                  <a:schemeClr val="bg1"/>
                </a:solidFill>
                <a:latin typeface="Arial" panose="020B0604020202020204" pitchFamily="34" charset="0"/>
                <a:cs typeface="Arial" panose="020B0604020202020204" pitchFamily="34" charset="0"/>
              </a:rPr>
              <a:t>1708002 Barcelona </a:t>
            </a:r>
          </a:p>
          <a:p>
            <a:pPr lvl="1">
              <a:lnSpc>
                <a:spcPct val="200000"/>
              </a:lnSpc>
            </a:pPr>
            <a:r>
              <a:rPr lang="en-US" sz="900" dirty="0">
                <a:solidFill>
                  <a:schemeClr val="bg1"/>
                </a:solidFill>
                <a:latin typeface="Arial" panose="020B0604020202020204" pitchFamily="34" charset="0"/>
                <a:cs typeface="Arial" panose="020B0604020202020204" pitchFamily="34" charset="0"/>
              </a:rPr>
              <a:t>6123 456 789</a:t>
            </a:r>
          </a:p>
          <a:p>
            <a:pPr lvl="1">
              <a:lnSpc>
                <a:spcPct val="200000"/>
              </a:lnSpc>
            </a:pPr>
            <a:r>
              <a:rPr lang="en-US" sz="900" dirty="0">
                <a:solidFill>
                  <a:schemeClr val="bg1"/>
                </a:solidFill>
                <a:latin typeface="Arial" panose="020B0604020202020204" pitchFamily="34" charset="0"/>
                <a:cs typeface="Arial" panose="020B0604020202020204" pitchFamily="34" charset="0"/>
              </a:rPr>
              <a:t>MAIL@MAIL.COM</a:t>
            </a:r>
          </a:p>
          <a:p>
            <a:pPr lvl="1">
              <a:lnSpc>
                <a:spcPct val="200000"/>
              </a:lnSpc>
            </a:pPr>
            <a:r>
              <a:rPr lang="en-US" sz="900" dirty="0">
                <a:solidFill>
                  <a:schemeClr val="bg1"/>
                </a:solidFill>
                <a:latin typeface="Arial" panose="020B0604020202020204" pitchFamily="34" charset="0"/>
                <a:cs typeface="Arial" panose="020B0604020202020204" pitchFamily="34" charset="0"/>
              </a:rPr>
              <a:t>WWW.WEBSITE.COM</a:t>
            </a:r>
            <a:endParaRPr lang="en-US" sz="400" dirty="0">
              <a:solidFill>
                <a:schemeClr val="bg1"/>
              </a:solidFill>
              <a:latin typeface="Arial" panose="020B0604020202020204" pitchFamily="34" charset="0"/>
              <a:cs typeface="Arial" panose="020B0604020202020204" pitchFamily="34" charset="0"/>
            </a:endParaRPr>
          </a:p>
        </p:txBody>
      </p:sp>
      <p:sp>
        <p:nvSpPr>
          <p:cNvPr id="9" name="TextBox 8"/>
          <p:cNvSpPr txBox="1"/>
          <p:nvPr/>
        </p:nvSpPr>
        <p:spPr>
          <a:xfrm>
            <a:off x="231169" y="6981734"/>
            <a:ext cx="2387735" cy="1585049"/>
          </a:xfrm>
          <a:prstGeom prst="rect">
            <a:avLst/>
          </a:prstGeom>
          <a:noFill/>
          <a:ln w="3175">
            <a:noFill/>
          </a:ln>
        </p:spPr>
        <p:txBody>
          <a:bodyPr wrap="square" rtlCol="0"/>
          <a:lstStyle/>
          <a:p>
            <a:r>
              <a:rPr lang="en-US" sz="1200" spc="600" dirty="0">
                <a:solidFill>
                  <a:schemeClr val="bg1"/>
                </a:solidFill>
                <a:latin typeface="Arial" panose="020B0604020202020204" pitchFamily="34" charset="0"/>
                <a:cs typeface="Arial" panose="020B0604020202020204" pitchFamily="34" charset="0"/>
              </a:rPr>
              <a:t>PERSONALIDAD</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Creativo</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Puntual</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a:solidFill>
                  <a:schemeClr val="bg1"/>
                </a:solidFill>
                <a:latin typeface="Arial" panose="020B0604020202020204" pitchFamily="34" charset="0"/>
                <a:cs typeface="Arial" panose="020B0604020202020204" pitchFamily="34" charset="0"/>
              </a:rPr>
              <a:t>Organizado</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err="1">
                <a:solidFill>
                  <a:schemeClr val="bg1"/>
                </a:solidFill>
                <a:latin typeface="Arial" panose="020B0604020202020204" pitchFamily="34" charset="0"/>
                <a:cs typeface="Arial" panose="020B0604020202020204" pitchFamily="34" charset="0"/>
              </a:rPr>
              <a:t>Serio</a:t>
            </a:r>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Autónomo</a:t>
            </a:r>
            <a:endParaRPr lang="en-US" sz="500" dirty="0">
              <a:solidFill>
                <a:schemeClr val="bg1"/>
              </a:solidFill>
              <a:latin typeface="Arial" panose="020B0604020202020204" pitchFamily="34" charset="0"/>
              <a:cs typeface="Arial" panose="020B0604020202020204" pitchFamily="34" charset="0"/>
            </a:endParaRPr>
          </a:p>
        </p:txBody>
      </p:sp>
      <p:sp>
        <p:nvSpPr>
          <p:cNvPr id="111" name="TextBox 110"/>
          <p:cNvSpPr txBox="1"/>
          <p:nvPr/>
        </p:nvSpPr>
        <p:spPr>
          <a:xfrm>
            <a:off x="231169" y="8820631"/>
            <a:ext cx="2387735" cy="1354217"/>
          </a:xfrm>
          <a:prstGeom prst="rect">
            <a:avLst/>
          </a:prstGeom>
          <a:noFill/>
          <a:ln w="3175">
            <a:noFill/>
          </a:ln>
        </p:spPr>
        <p:txBody>
          <a:bodyPr wrap="square" rtlCol="0"/>
          <a:lstStyle/>
          <a:p>
            <a:r>
              <a:rPr lang="en-US" sz="1200" spc="600" dirty="0">
                <a:solidFill>
                  <a:schemeClr val="bg1"/>
                </a:solidFill>
                <a:latin typeface="Arial" panose="020B0604020202020204" pitchFamily="34" charset="0"/>
                <a:cs typeface="Arial" panose="020B0604020202020204" pitchFamily="34" charset="0"/>
              </a:rPr>
              <a:t>HABILIDADES</a:t>
            </a:r>
          </a:p>
          <a:p>
            <a:endParaRPr lang="en-US" sz="1000" dirty="0">
              <a:solidFill>
                <a:schemeClr val="bg1"/>
              </a:solidFill>
              <a:latin typeface="Arial" panose="020B0604020202020204" pitchFamily="34" charset="0"/>
              <a:cs typeface="Arial" panose="020B0604020202020204" pitchFamily="34" charset="0"/>
            </a:endParaRPr>
          </a:p>
          <a:p>
            <a:pPr>
              <a:lnSpc>
                <a:spcPct val="150000"/>
              </a:lnSpc>
            </a:pPr>
            <a:r>
              <a:rPr lang="en-US" sz="1000" dirty="0">
                <a:solidFill>
                  <a:schemeClr val="bg1"/>
                </a:solidFill>
                <a:latin typeface="Arial" panose="020B0604020202020204" pitchFamily="34" charset="0"/>
                <a:cs typeface="Arial" panose="020B0604020202020204" pitchFamily="34" charset="0"/>
              </a:rPr>
              <a:t>Fotoshop</a:t>
            </a:r>
          </a:p>
          <a:p>
            <a:pPr>
              <a:lnSpc>
                <a:spcPct val="150000"/>
              </a:lnSpc>
            </a:pPr>
            <a:r>
              <a:rPr lang="en-US" sz="1000" dirty="0">
                <a:solidFill>
                  <a:schemeClr val="bg1"/>
                </a:solidFill>
                <a:latin typeface="Arial" panose="020B0604020202020204" pitchFamily="34" charset="0"/>
                <a:cs typeface="Arial" panose="020B0604020202020204" pitchFamily="34" charset="0"/>
              </a:rPr>
              <a:t>Illustrator</a:t>
            </a:r>
          </a:p>
          <a:p>
            <a:pPr>
              <a:lnSpc>
                <a:spcPct val="150000"/>
              </a:lnSpc>
            </a:pPr>
            <a:r>
              <a:rPr lang="en-US" sz="1000" dirty="0">
                <a:solidFill>
                  <a:schemeClr val="bg1"/>
                </a:solidFill>
                <a:latin typeface="Arial" panose="020B0604020202020204" pitchFamily="34" charset="0"/>
                <a:cs typeface="Arial" panose="020B0604020202020204" pitchFamily="34" charset="0"/>
              </a:rPr>
              <a:t>InDesign</a:t>
            </a:r>
          </a:p>
          <a:p>
            <a:pPr>
              <a:lnSpc>
                <a:spcPct val="150000"/>
              </a:lnSpc>
            </a:pPr>
            <a:r>
              <a:rPr lang="en-US" sz="1000" dirty="0">
                <a:solidFill>
                  <a:schemeClr val="bg1"/>
                </a:solidFill>
                <a:latin typeface="Arial" panose="020B0604020202020204" pitchFamily="34" charset="0"/>
                <a:cs typeface="Arial" panose="020B0604020202020204" pitchFamily="34" charset="0"/>
              </a:rPr>
              <a:t>HTML 5 | CSS 3</a:t>
            </a:r>
            <a:endParaRPr lang="en-US" sz="500" dirty="0">
              <a:solidFill>
                <a:schemeClr val="bg1"/>
              </a:solidFill>
              <a:latin typeface="Arial" panose="020B0604020202020204" pitchFamily="34" charset="0"/>
              <a:cs typeface="Arial" panose="020B0604020202020204" pitchFamily="34" charset="0"/>
            </a:endParaRPr>
          </a:p>
        </p:txBody>
      </p:sp>
      <p:sp>
        <p:nvSpPr>
          <p:cNvPr id="162" name="TextBox 161"/>
          <p:cNvSpPr txBox="1"/>
          <p:nvPr/>
        </p:nvSpPr>
        <p:spPr>
          <a:xfrm>
            <a:off x="3212198" y="8898300"/>
            <a:ext cx="3988524" cy="1123384"/>
          </a:xfrm>
          <a:prstGeom prst="rect">
            <a:avLst/>
          </a:prstGeom>
          <a:noFill/>
          <a:ln w="3175">
            <a:noFill/>
          </a:ln>
        </p:spPr>
        <p:txBody>
          <a:bodyPr wrap="square" rtlCol="0"/>
          <a:lstStyle/>
          <a:p>
            <a:pPr algn="r"/>
            <a:r>
              <a:rPr lang="en-US" sz="1200" spc="600" dirty="0">
                <a:solidFill>
                  <a:srgbClr val="8A8A8A"/>
                </a:solidFill>
                <a:latin typeface="Arial" panose="020B0604020202020204" pitchFamily="34" charset="0"/>
                <a:cs typeface="Arial" panose="020B0604020202020204" pitchFamily="34" charset="0"/>
              </a:rPr>
              <a:t>IDIOMAS</a:t>
            </a:r>
          </a:p>
          <a:p>
            <a:pPr algn="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gn="r">
              <a:lnSpc>
                <a:spcPct val="150000"/>
              </a:lnSpc>
            </a:pPr>
            <a:r>
              <a:rPr lang="en-US" sz="1000" dirty="0" err="1">
                <a:solidFill>
                  <a:schemeClr val="tx1">
                    <a:lumMod val="75000"/>
                    <a:lumOff val="25000"/>
                  </a:schemeClr>
                </a:solidFill>
                <a:latin typeface="Arial" panose="020B0604020202020204" pitchFamily="34" charset="0"/>
                <a:cs typeface="Arial" panose="020B0604020202020204" pitchFamily="34" charset="0"/>
              </a:rPr>
              <a:t>Francés</a:t>
            </a:r>
            <a:endParaRPr lang="en-US" sz="1000" dirty="0">
              <a:solidFill>
                <a:schemeClr val="tx1">
                  <a:lumMod val="75000"/>
                  <a:lumOff val="25000"/>
                </a:schemeClr>
              </a:solidFill>
              <a:latin typeface="Arial" panose="020B0604020202020204" pitchFamily="34" charset="0"/>
              <a:cs typeface="Arial" panose="020B0604020202020204" pitchFamily="34" charset="0"/>
            </a:endParaRPr>
          </a:p>
          <a:p>
            <a:pPr algn="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Inglés</a:t>
            </a:r>
          </a:p>
          <a:p>
            <a:pPr algn="r">
              <a:lnSpc>
                <a:spcPct val="150000"/>
              </a:lnSpc>
            </a:pPr>
            <a:r>
              <a:rPr lang="en-US" sz="1000" dirty="0">
                <a:solidFill>
                  <a:schemeClr val="tx1">
                    <a:lumMod val="75000"/>
                    <a:lumOff val="25000"/>
                  </a:schemeClr>
                </a:solidFill>
                <a:latin typeface="Arial" panose="020B0604020202020204" pitchFamily="34" charset="0"/>
                <a:cs typeface="Arial" panose="020B0604020202020204" pitchFamily="34" charset="0"/>
              </a:rPr>
              <a:t>Italiano</a:t>
            </a:r>
            <a:endParaRPr lang="en-US" sz="5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3" name="TextBox 202"/>
          <p:cNvSpPr txBox="1"/>
          <p:nvPr/>
        </p:nvSpPr>
        <p:spPr>
          <a:xfrm>
            <a:off x="231168" y="2381689"/>
            <a:ext cx="2387736" cy="2139047"/>
          </a:xfrm>
          <a:prstGeom prst="rect">
            <a:avLst/>
          </a:prstGeom>
          <a:noFill/>
          <a:ln>
            <a:noFill/>
          </a:ln>
        </p:spPr>
        <p:txBody>
          <a:bodyPr wrap="square" rtlCol="0"/>
          <a:lstStyle/>
          <a:p>
            <a:pPr algn="just"/>
            <a:r>
              <a:rPr lang="en-US" sz="1200" spc="600" dirty="0">
                <a:solidFill>
                  <a:schemeClr val="bg1"/>
                </a:solidFill>
                <a:latin typeface="Arial" panose="020B0604020202020204" pitchFamily="34" charset="0"/>
                <a:cs typeface="Arial" panose="020B0604020202020204" pitchFamily="34" charset="0"/>
              </a:rPr>
              <a:t>OBJECTIVO</a:t>
            </a:r>
          </a:p>
          <a:p>
            <a:pPr algn="just"/>
            <a:endParaRPr lang="en-US" sz="1100" dirty="0">
              <a:solidFill>
                <a:schemeClr val="bg1"/>
              </a:solidFill>
              <a:latin typeface="Arial" panose="020B0604020202020204" pitchFamily="34" charset="0"/>
              <a:cs typeface="Arial" panose="020B0604020202020204" pitchFamily="34" charset="0"/>
            </a:endParaRPr>
          </a:p>
          <a:p>
            <a:pPr algn="just"/>
            <a:r>
              <a:rPr lang="en-US" sz="1000" dirty="0" err="1">
                <a:solidFill>
                  <a:schemeClr val="bg1"/>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 consectetur adipiscing elit. Quisque pulvinar sit amet turpis ut consequat. Vous pouvez les présenter sous forme de puces ou en texte plain. </a:t>
            </a:r>
            <a:endParaRPr lang="en-US" sz="1000" dirty="0">
              <a:solidFill>
                <a:schemeClr val="bg1"/>
              </a:solidFill>
              <a:latin typeface="Arial" panose="020B0604020202020204" pitchFamily="34" charset="0"/>
              <a:cs typeface="Arial" panose="020B0604020202020204" pitchFamily="34" charset="0"/>
            </a:endParaRPr>
          </a:p>
          <a:p>
            <a:pPr algn="just"/>
            <a:r>
              <a:rPr lang="en-US" sz="1000" dirty="0">
                <a:solidFill>
                  <a:schemeClr val="bg1"/>
                </a:solidFill>
                <a:latin typeface="Arial" panose="020B0604020202020204" pitchFamily="34" charset="0"/>
                <a:cs typeface="Arial" panose="020B0604020202020204" pitchFamily="34" charset="0"/>
              </a:rPr>
              <a:t> </a:t>
            </a:r>
          </a:p>
          <a:p>
            <a:pPr algn="just"/>
            <a:r>
              <a:rPr lang="en-US" sz="1000" dirty="0" err="1">
                <a:solidFill>
                  <a:schemeClr val="bg1"/>
                </a:solidFill>
                <a:latin typeface="Arial" panose="020B0604020202020204" pitchFamily="34" charset="0"/>
                <a:cs typeface="Arial" panose="020B0604020202020204" pitchFamily="34" charset="0"/>
              </a:rPr>
              <a:t>Consectetur adipiscing elit. In faucibus aliquet faucibus. Aenean dapibus justo diam, a rutrum elit. Sed quis </a:t>
            </a:r>
            <a:endParaRPr lang="en-US" sz="1000" dirty="0">
              <a:solidFill>
                <a:schemeClr val="bg1"/>
              </a:solidFill>
              <a:latin typeface="Arial" panose="020B0604020202020204" pitchFamily="34" charset="0"/>
              <a:cs typeface="Arial" panose="020B0604020202020204" pitchFamily="34" charset="0"/>
            </a:endParaRPr>
          </a:p>
        </p:txBody>
      </p:sp>
      <p:sp>
        <p:nvSpPr>
          <p:cNvPr id="154" name="TextBox 153"/>
          <p:cNvSpPr txBox="1"/>
          <p:nvPr/>
        </p:nvSpPr>
        <p:spPr>
          <a:xfrm>
            <a:off x="3212199" y="1649636"/>
            <a:ext cx="3988524" cy="461665"/>
          </a:xfrm>
          <a:prstGeom prst="rect">
            <a:avLst/>
          </a:prstGeom>
          <a:noFill/>
        </p:spPr>
        <p:txBody>
          <a:bodyPr wrap="square" rtlCol="0"/>
          <a:lstStyle/>
          <a:p>
            <a:pPr algn="r"/>
            <a:endParaRPr lang="en-US" sz="1200" spc="600" dirty="0">
              <a:solidFill>
                <a:srgbClr val="8A8A8A"/>
              </a:solidFill>
              <a:latin typeface="Arial" panose="020B0604020202020204" pitchFamily="34" charset="0"/>
              <a:cs typeface="Arial" panose="020B0604020202020204" pitchFamily="34" charset="0"/>
            </a:endParaRPr>
          </a:p>
          <a:p>
            <a:pPr algn="r"/>
            <a:r>
              <a:rPr lang="en-US" sz="1200" spc="600" dirty="0">
                <a:solidFill>
                  <a:srgbClr val="8A8A8A"/>
                </a:solidFill>
                <a:latin typeface="Arial" panose="020B0604020202020204" pitchFamily="34" charset="0"/>
                <a:cs typeface="Arial" panose="020B0604020202020204" pitchFamily="34" charset="0"/>
              </a:rPr>
              <a:t>EXPERIENCIA PROFESIONAL</a:t>
            </a:r>
            <a:endParaRPr lang="en-US" sz="1000" spc="600" dirty="0">
              <a:solidFill>
                <a:srgbClr val="8A8A8A"/>
              </a:solidFill>
              <a:latin typeface="Arial" panose="020B0604020202020204" pitchFamily="34" charset="0"/>
              <a:cs typeface="Arial" panose="020B0604020202020204" pitchFamily="34" charset="0"/>
            </a:endParaRPr>
          </a:p>
        </p:txBody>
      </p:sp>
      <p:cxnSp>
        <p:nvCxnSpPr>
          <p:cNvPr id="155" name="Straight Connector 154"/>
          <p:cNvCxnSpPr/>
          <p:nvPr/>
        </p:nvCxnSpPr>
        <p:spPr>
          <a:xfrm>
            <a:off x="2850073" y="2121978"/>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156" name="TextBox 155"/>
          <p:cNvSpPr txBox="1"/>
          <p:nvPr/>
        </p:nvSpPr>
        <p:spPr>
          <a:xfrm>
            <a:off x="3212199" y="4761474"/>
            <a:ext cx="3988524" cy="461665"/>
          </a:xfrm>
          <a:prstGeom prst="rect">
            <a:avLst/>
          </a:prstGeom>
          <a:noFill/>
        </p:spPr>
        <p:txBody>
          <a:bodyPr wrap="square" rtlCol="0"/>
          <a:lstStyle/>
          <a:p>
            <a:pPr algn="r"/>
            <a:endParaRPr lang="en-US" sz="1200" spc="600" dirty="0">
              <a:solidFill>
                <a:srgbClr val="8A8A8A"/>
              </a:solidFill>
              <a:latin typeface="Arial" panose="020B0604020202020204" pitchFamily="34" charset="0"/>
              <a:cs typeface="Arial" panose="020B0604020202020204" pitchFamily="34" charset="0"/>
            </a:endParaRPr>
          </a:p>
          <a:p>
            <a:pPr algn="r"/>
            <a:r>
              <a:rPr lang="en-US" sz="1200" spc="600" dirty="0">
                <a:solidFill>
                  <a:srgbClr val="8A8A8A"/>
                </a:solidFill>
                <a:latin typeface="Arial" panose="020B0604020202020204" pitchFamily="34" charset="0"/>
                <a:cs typeface="Arial" panose="020B0604020202020204" pitchFamily="34" charset="0"/>
              </a:rPr>
              <a:t>ESTUDIOS REALIZADOS</a:t>
            </a:r>
            <a:endParaRPr lang="en-US" sz="1000" spc="600" dirty="0">
              <a:solidFill>
                <a:srgbClr val="8A8A8A"/>
              </a:solidFill>
              <a:latin typeface="Arial" panose="020B0604020202020204" pitchFamily="34" charset="0"/>
              <a:cs typeface="Arial" panose="020B0604020202020204" pitchFamily="34" charset="0"/>
            </a:endParaRPr>
          </a:p>
        </p:txBody>
      </p:sp>
      <p:cxnSp>
        <p:nvCxnSpPr>
          <p:cNvPr id="157" name="Straight Connector 156"/>
          <p:cNvCxnSpPr/>
          <p:nvPr/>
        </p:nvCxnSpPr>
        <p:spPr>
          <a:xfrm>
            <a:off x="2850073" y="5218221"/>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158" name="TextBox 157"/>
          <p:cNvSpPr txBox="1"/>
          <p:nvPr/>
        </p:nvSpPr>
        <p:spPr>
          <a:xfrm>
            <a:off x="3212199" y="7630058"/>
            <a:ext cx="3988524" cy="461665"/>
          </a:xfrm>
          <a:prstGeom prst="rect">
            <a:avLst/>
          </a:prstGeom>
          <a:noFill/>
        </p:spPr>
        <p:txBody>
          <a:bodyPr wrap="square" rtlCol="0">
            <a:spAutoFit/>
          </a:bodyPr>
          <a:lstStyle/>
          <a:p>
            <a:pPr algn="r"/>
            <a:endParaRPr lang="en-US" sz="1200" spc="600" dirty="0">
              <a:solidFill>
                <a:srgbClr val="8A8A8A"/>
              </a:solidFill>
              <a:latin typeface="Arial" panose="020B0604020202020204" pitchFamily="34" charset="0"/>
              <a:cs typeface="Arial" panose="020B0604020202020204" pitchFamily="34" charset="0"/>
            </a:endParaRPr>
          </a:p>
          <a:p>
            <a:pPr algn="r"/>
            <a:r>
              <a:rPr lang="en-US" sz="1200" spc="600" dirty="0">
                <a:solidFill>
                  <a:srgbClr val="8A8A8A"/>
                </a:solidFill>
                <a:latin typeface="Arial" panose="020B0604020202020204" pitchFamily="34" charset="0"/>
                <a:cs typeface="Arial" panose="020B0604020202020204" pitchFamily="34" charset="0"/>
              </a:rPr>
              <a:t>HOBBIES</a:t>
            </a:r>
            <a:endParaRPr lang="en-US" sz="1000" spc="600" dirty="0">
              <a:solidFill>
                <a:srgbClr val="8A8A8A"/>
              </a:solidFill>
              <a:latin typeface="Arial" panose="020B0604020202020204" pitchFamily="34" charset="0"/>
              <a:cs typeface="Arial" panose="020B0604020202020204" pitchFamily="34" charset="0"/>
            </a:endParaRPr>
          </a:p>
        </p:txBody>
      </p:sp>
      <p:cxnSp>
        <p:nvCxnSpPr>
          <p:cNvPr id="159" name="Straight Connector 158"/>
          <p:cNvCxnSpPr/>
          <p:nvPr/>
        </p:nvCxnSpPr>
        <p:spPr>
          <a:xfrm>
            <a:off x="2850073" y="8091723"/>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193" name="TextBox 192"/>
          <p:cNvSpPr txBox="1"/>
          <p:nvPr/>
        </p:nvSpPr>
        <p:spPr>
          <a:xfrm>
            <a:off x="3212199" y="2185555"/>
            <a:ext cx="3988524" cy="2492990"/>
          </a:xfrm>
          <a:prstGeom prst="rect">
            <a:avLst/>
          </a:prstGeom>
          <a:noFill/>
        </p:spPr>
        <p:txBody>
          <a:bodyPr wrap="square" rtlCol="0"/>
          <a:lstStyle/>
          <a:p>
            <a:pPr algn="r"/>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EMPRESA | CARGO OCCUPADO | 20XX – 20XX</a:t>
            </a:r>
          </a:p>
          <a:p>
            <a:pPr algn="r"/>
            <a:endParaRPr lang="en-US" sz="3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97" name="TextBox 196"/>
          <p:cNvSpPr txBox="1"/>
          <p:nvPr/>
        </p:nvSpPr>
        <p:spPr>
          <a:xfrm>
            <a:off x="3212199" y="5296168"/>
            <a:ext cx="3988524" cy="2308324"/>
          </a:xfrm>
          <a:prstGeom prst="rect">
            <a:avLst/>
          </a:prstGeom>
          <a:noFill/>
        </p:spPr>
        <p:txBody>
          <a:bodyPr wrap="square" rtlCol="0"/>
          <a:lstStyle/>
          <a:p>
            <a:pPr algn="r"/>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a:p>
            <a:pPr algn="r"/>
            <a:r>
              <a:rPr lang="en-US" sz="900" b="1" dirty="0">
                <a:solidFill>
                  <a:schemeClr val="tx1">
                    <a:lumMod val="75000"/>
                    <a:lumOff val="25000"/>
                  </a:schemeClr>
                </a:solidFill>
                <a:latin typeface="Arial" panose="020B0604020202020204" pitchFamily="34" charset="0"/>
                <a:cs typeface="Arial" panose="020B0604020202020204" pitchFamily="34" charset="0"/>
              </a:rPr>
              <a:t>GRADO | UNIVERSIDAD | 20XX – 20XX</a:t>
            </a:r>
          </a:p>
          <a:p>
            <a:pPr algn="r"/>
            <a:r>
              <a:rPr lang="en-US" sz="900" dirty="0">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 Lorem ipsum dolor sit amet.</a:t>
            </a:r>
          </a:p>
          <a:p>
            <a:pPr algn="r"/>
            <a:endParaRPr lang="en-US" sz="9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02" name="TextBox 201"/>
          <p:cNvSpPr txBox="1"/>
          <p:nvPr/>
        </p:nvSpPr>
        <p:spPr>
          <a:xfrm>
            <a:off x="3212198" y="8179256"/>
            <a:ext cx="3988524" cy="369332"/>
          </a:xfrm>
          <a:prstGeom prst="rect">
            <a:avLst/>
          </a:prstGeom>
          <a:noFill/>
        </p:spPr>
        <p:txBody>
          <a:bodyPr wrap="square" rtlCol="0"/>
          <a:lstStyle/>
          <a:p>
            <a:pPr algn="r"/>
            <a:r>
              <a:rPr lang="en-US" sz="900" dirty="0" err="1">
                <a:solidFill>
                  <a:schemeClr val="tx1">
                    <a:lumMod val="75000"/>
                    <a:lumOff val="25000"/>
                  </a:schemeClr>
                </a:solidFill>
                <a:latin typeface="Arial" panose="020B0604020202020204" pitchFamily="34" charset="0"/>
                <a:cs typeface="Arial" panose="020B0604020202020204" pitchFamily="34" charset="0"/>
              </a:rPr>
              <a:t>Lorem ipsum dolor sit amet, consectetur adipiscing elit. Quisque pulvinar sit amet turpis ut consequat.</a:t>
            </a:r>
          </a:p>
        </p:txBody>
      </p:sp>
      <p:grpSp>
        <p:nvGrpSpPr>
          <p:cNvPr id="17" name="Group 16"/>
          <p:cNvGrpSpPr/>
          <p:nvPr/>
        </p:nvGrpSpPr>
        <p:grpSpPr>
          <a:xfrm>
            <a:off x="286885" y="5366145"/>
            <a:ext cx="228600" cy="1345119"/>
            <a:chOff x="286885" y="5325627"/>
            <a:chExt cx="228600" cy="1345119"/>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6885" y="6166931"/>
              <a:ext cx="228600" cy="228600"/>
            </a:xfrm>
            <a:prstGeom prst="rect">
              <a:avLst/>
            </a:prstGeom>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885" y="6442146"/>
              <a:ext cx="228600" cy="228600"/>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6885" y="5325627"/>
              <a:ext cx="228600" cy="228600"/>
            </a:xfrm>
            <a:prstGeom prst="rect">
              <a:avLst/>
            </a:prstGeom>
          </p:spPr>
        </p:pic>
        <p:pic>
          <p:nvPicPr>
            <p:cNvPr id="16" name="Picture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6885" y="5891716"/>
              <a:ext cx="228600" cy="228600"/>
            </a:xfrm>
            <a:prstGeom prst="rect">
              <a:avLst/>
            </a:prstGeom>
          </p:spPr>
        </p:pic>
      </p:grpSp>
      <p:cxnSp>
        <p:nvCxnSpPr>
          <p:cNvPr id="204" name="Straight Connector 203"/>
          <p:cNvCxnSpPr/>
          <p:nvPr/>
        </p:nvCxnSpPr>
        <p:spPr>
          <a:xfrm>
            <a:off x="338138" y="2685963"/>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209" name="Rectangle 208"/>
          <p:cNvSpPr/>
          <p:nvPr/>
        </p:nvSpPr>
        <p:spPr>
          <a:xfrm>
            <a:off x="1452064" y="7440065"/>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08" name="Rectangle 207"/>
          <p:cNvSpPr/>
          <p:nvPr/>
        </p:nvSpPr>
        <p:spPr>
          <a:xfrm>
            <a:off x="1452065" y="7441497"/>
            <a:ext cx="603048"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1" name="Rectangle 210"/>
          <p:cNvSpPr/>
          <p:nvPr/>
        </p:nvSpPr>
        <p:spPr>
          <a:xfrm>
            <a:off x="1452064" y="7671576"/>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2" name="Rectangle 211"/>
          <p:cNvSpPr/>
          <p:nvPr/>
        </p:nvSpPr>
        <p:spPr>
          <a:xfrm>
            <a:off x="1452064" y="7673008"/>
            <a:ext cx="911713"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4" name="Rectangle 213"/>
          <p:cNvSpPr/>
          <p:nvPr/>
        </p:nvSpPr>
        <p:spPr>
          <a:xfrm>
            <a:off x="1452064" y="7903087"/>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5" name="Rectangle 214"/>
          <p:cNvSpPr/>
          <p:nvPr/>
        </p:nvSpPr>
        <p:spPr>
          <a:xfrm>
            <a:off x="1452065" y="7904519"/>
            <a:ext cx="836184"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7" name="Rectangle 216"/>
          <p:cNvSpPr/>
          <p:nvPr/>
        </p:nvSpPr>
        <p:spPr>
          <a:xfrm>
            <a:off x="1452064" y="8134598"/>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18" name="Rectangle 217"/>
          <p:cNvSpPr/>
          <p:nvPr/>
        </p:nvSpPr>
        <p:spPr>
          <a:xfrm>
            <a:off x="1452064" y="8136030"/>
            <a:ext cx="911713"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0" name="Rectangle 219"/>
          <p:cNvSpPr/>
          <p:nvPr/>
        </p:nvSpPr>
        <p:spPr>
          <a:xfrm>
            <a:off x="1452064" y="8366110"/>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1" name="Rectangle 220"/>
          <p:cNvSpPr/>
          <p:nvPr/>
        </p:nvSpPr>
        <p:spPr>
          <a:xfrm>
            <a:off x="1452065" y="8367542"/>
            <a:ext cx="787198"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2" name="Rectangle 221"/>
          <p:cNvSpPr/>
          <p:nvPr/>
        </p:nvSpPr>
        <p:spPr>
          <a:xfrm>
            <a:off x="1452063" y="9302038"/>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3" name="Rectangle 222"/>
          <p:cNvSpPr/>
          <p:nvPr/>
        </p:nvSpPr>
        <p:spPr>
          <a:xfrm>
            <a:off x="1452064" y="9303470"/>
            <a:ext cx="944362"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4" name="Rectangle 223"/>
          <p:cNvSpPr/>
          <p:nvPr/>
        </p:nvSpPr>
        <p:spPr>
          <a:xfrm>
            <a:off x="1452063" y="9533549"/>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5" name="Rectangle 224"/>
          <p:cNvSpPr/>
          <p:nvPr/>
        </p:nvSpPr>
        <p:spPr>
          <a:xfrm>
            <a:off x="1452064" y="9534981"/>
            <a:ext cx="882450"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6" name="Rectangle 225"/>
          <p:cNvSpPr/>
          <p:nvPr/>
        </p:nvSpPr>
        <p:spPr>
          <a:xfrm>
            <a:off x="1452063" y="9765060"/>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7" name="Rectangle 226"/>
          <p:cNvSpPr/>
          <p:nvPr/>
        </p:nvSpPr>
        <p:spPr>
          <a:xfrm>
            <a:off x="1452064" y="9766492"/>
            <a:ext cx="944362"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8" name="Rectangle 227"/>
          <p:cNvSpPr/>
          <p:nvPr/>
        </p:nvSpPr>
        <p:spPr>
          <a:xfrm>
            <a:off x="1452063" y="9996571"/>
            <a:ext cx="1072413" cy="9198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29" name="Rectangle 228"/>
          <p:cNvSpPr/>
          <p:nvPr/>
        </p:nvSpPr>
        <p:spPr>
          <a:xfrm>
            <a:off x="1452064" y="9998003"/>
            <a:ext cx="653850" cy="9055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cxnSp>
        <p:nvCxnSpPr>
          <p:cNvPr id="240" name="Straight Connector 239"/>
          <p:cNvCxnSpPr/>
          <p:nvPr/>
        </p:nvCxnSpPr>
        <p:spPr>
          <a:xfrm>
            <a:off x="338138" y="5218221"/>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338138" y="7304287"/>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338138" y="9142114"/>
            <a:ext cx="2511935" cy="0"/>
          </a:xfrm>
          <a:prstGeom prst="line">
            <a:avLst/>
          </a:prstGeom>
          <a:ln w="635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a:off x="2850072" y="9221808"/>
            <a:ext cx="4712777" cy="0"/>
          </a:xfrm>
          <a:prstGeom prst="line">
            <a:avLst/>
          </a:prstGeom>
          <a:ln w="3175">
            <a:solidFill>
              <a:srgbClr val="8A8A8A">
                <a:alpha val="30000"/>
              </a:srgbClr>
            </a:solidFill>
          </a:ln>
        </p:spPr>
        <p:style>
          <a:lnRef idx="1">
            <a:schemeClr val="accent1"/>
          </a:lnRef>
          <a:fillRef idx="0">
            <a:schemeClr val="accent1"/>
          </a:fillRef>
          <a:effectRef idx="0">
            <a:schemeClr val="accent1"/>
          </a:effectRef>
          <a:fontRef idx="minor">
            <a:schemeClr val="tx1"/>
          </a:fontRef>
        </p:style>
      </p:cxnSp>
      <p:sp>
        <p:nvSpPr>
          <p:cNvPr id="244" name="Rectangle 243"/>
          <p:cNvSpPr/>
          <p:nvPr/>
        </p:nvSpPr>
        <p:spPr>
          <a:xfrm>
            <a:off x="3395554" y="9388848"/>
            <a:ext cx="2998692" cy="3546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45" name="Rectangle 244"/>
          <p:cNvSpPr/>
          <p:nvPr/>
        </p:nvSpPr>
        <p:spPr>
          <a:xfrm>
            <a:off x="3802855" y="9389840"/>
            <a:ext cx="2591390" cy="3491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0" name="Rectangle 249"/>
          <p:cNvSpPr/>
          <p:nvPr/>
        </p:nvSpPr>
        <p:spPr>
          <a:xfrm>
            <a:off x="3395554" y="9619895"/>
            <a:ext cx="2998692" cy="3546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1" name="Rectangle 250"/>
          <p:cNvSpPr/>
          <p:nvPr/>
        </p:nvSpPr>
        <p:spPr>
          <a:xfrm>
            <a:off x="4429123" y="9620887"/>
            <a:ext cx="1965121" cy="3491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3" name="Rectangle 252"/>
          <p:cNvSpPr/>
          <p:nvPr/>
        </p:nvSpPr>
        <p:spPr>
          <a:xfrm>
            <a:off x="3395554" y="9850942"/>
            <a:ext cx="2998692" cy="35465"/>
          </a:xfrm>
          <a:prstGeom prst="rect">
            <a:avLst/>
          </a:prstGeom>
          <a:solidFill>
            <a:schemeClr val="bg1">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54" name="Rectangle 253"/>
          <p:cNvSpPr/>
          <p:nvPr/>
        </p:nvSpPr>
        <p:spPr>
          <a:xfrm>
            <a:off x="4079079" y="9851934"/>
            <a:ext cx="2315165" cy="3491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 name="Image 1"/>
          <p:cNvPicPr>
            <a:picLocks noChangeAspect="1"/>
          </p:cNvPicPr>
          <p:nvPr/>
        </p:nvPicPr>
        <p:blipFill rotWithShape="1">
          <a:blip r:embed="rId6"/>
          <a:srcRect l="33944"/>
          <a:stretch/>
        </p:blipFill>
        <p:spPr>
          <a:xfrm>
            <a:off x="401185" y="283035"/>
            <a:ext cx="1841591" cy="1860796"/>
          </a:xfrm>
          <a:prstGeom prst="ellipse">
            <a:avLst/>
          </a:prstGeom>
          <a:ln w="38100">
            <a:solidFill>
              <a:schemeClr val="bg1"/>
            </a:solidFill>
          </a:ln>
        </p:spPr>
      </p:pic>
    </p:spTree>
    <p:extLst>
      <p:ext uri="{BB962C8B-B14F-4D97-AF65-F5344CB8AC3E}">
        <p14:creationId xmlns:p14="http://schemas.microsoft.com/office/powerpoint/2010/main" val="3985441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8645443-5F16-9244-A209-BAE520965B81}"/>
              </a:ext>
            </a:extLst>
          </p:cNvPr>
          <p:cNvSpPr>
            <a:spLocks noGrp="1"/>
          </p:cNvSpPr>
          <p:nvPr>
            <p:ph idx="1"/>
          </p:nvPr>
        </p:nvSpPr>
        <p:spPr>
          <a:xfrm>
            <a:off x="378143" y="679622"/>
            <a:ext cx="6806565" cy="8868401"/>
          </a:xfrm>
        </p:spPr>
        <p:txBody>
          <a:bodyPr>
            <a:normAutofit fontScale="77500" lnSpcReduction="20000"/>
          </a:bodyPr>
          <a:lstStyle/>
          <a:p>
            <a:pPr marL="0" indent="0">
              <a:buNone/>
            </a:pPr>
            <a:endParaRPr lang="fr-FR" dirty="0"/>
          </a:p>
          <a:p>
            <a:pPr marL="0" indent="0">
              <a:buNone/>
            </a:pPr>
            <a:r>
              <a:rPr lang="es-ES" b="1" dirty="0"/>
              <a:t>Querido candidato </a:t>
            </a:r>
          </a:p>
          <a:p>
            <a:pPr marL="0" indent="0">
              <a:buNone/>
            </a:pPr>
            <a:endParaRPr lang="es-ES" dirty="0"/>
          </a:p>
          <a:p>
            <a:pPr marL="0" indent="0">
              <a:buNone/>
            </a:pPr>
            <a:r>
              <a:rPr lang="es-ES" dirty="0"/>
              <a:t>Gracias por descargar esta plantilla de nuestro sitio web. Esperamos que esto te ayude a crear tu CV. Tómate el tiempo para escribir tu CV con cuidado, ya que describe tu experiencia profesional y tu personalidad. </a:t>
            </a:r>
          </a:p>
          <a:p>
            <a:pPr marL="0" indent="0">
              <a:buNone/>
            </a:pPr>
            <a:endParaRPr lang="es-ES" dirty="0"/>
          </a:p>
          <a:p>
            <a:pPr marL="0" indent="0">
              <a:buNone/>
            </a:pPr>
            <a:r>
              <a:rPr lang="es-ES" dirty="0"/>
              <a:t>¡Recuerda que una buena aplicación es una aplicación personalizada! Si necesita otros modelos, vuelva a nuestro sitio web: </a:t>
            </a:r>
            <a:r>
              <a:rPr lang="es-ES" dirty="0">
                <a:hlinkClick r:id="rId2"/>
              </a:rPr>
              <a:t>HTTPS://WWW.EJEMPLODECV.COM</a:t>
            </a:r>
            <a:r>
              <a:rPr lang="es-ES" dirty="0"/>
              <a:t>   </a:t>
            </a:r>
            <a:endParaRPr lang="fr-FR" dirty="0"/>
          </a:p>
          <a:p>
            <a:pPr marL="0" indent="0">
              <a:buNone/>
            </a:pPr>
            <a:r>
              <a:rPr lang="fr-FR" dirty="0"/>
              <a:t>---</a:t>
            </a:r>
          </a:p>
          <a:p>
            <a:pPr marL="0" indent="0">
              <a:buNone/>
            </a:pPr>
            <a:endParaRPr lang="fr-FR" dirty="0"/>
          </a:p>
          <a:p>
            <a:pPr marL="0" indent="0">
              <a:buNone/>
            </a:pPr>
            <a:r>
              <a:rPr lang="fr-FR" b="1" dirty="0"/>
              <a:t>Copyright EJEMPLODECV.COM</a:t>
            </a:r>
          </a:p>
          <a:p>
            <a:pPr marL="0" indent="0">
              <a:buNone/>
            </a:pPr>
            <a:endParaRPr lang="fr-FR" dirty="0"/>
          </a:p>
          <a:p>
            <a:pPr marL="0" indent="0">
              <a:buNone/>
            </a:pPr>
            <a:r>
              <a:rPr lang="es-ES" dirty="0"/>
              <a:t>El contenido publicado en nuestro sitio (modelos de CV, modelos de cartas, artículos, etc.) son propiedad de </a:t>
            </a:r>
            <a:r>
              <a:rPr lang="it-IT" dirty="0" err="1"/>
              <a:t>EJEMPLODECV.com</a:t>
            </a:r>
            <a:endParaRPr lang="it-IT" dirty="0"/>
          </a:p>
          <a:p>
            <a:pPr marL="0" indent="0">
              <a:buNone/>
            </a:pPr>
            <a:endParaRPr lang="fr-FR" dirty="0"/>
          </a:p>
          <a:p>
            <a:pPr marL="0" indent="0">
              <a:buNone/>
            </a:pPr>
            <a:r>
              <a:rPr lang="fr-FR" b="1" dirty="0">
                <a:solidFill>
                  <a:srgbClr val="00B050"/>
                </a:solidFill>
              </a:rPr>
              <a:t>O</a:t>
            </a:r>
            <a:r>
              <a:rPr lang="fr-FR" dirty="0"/>
              <a:t>     </a:t>
            </a:r>
            <a:r>
              <a:rPr lang="es-ES" dirty="0"/>
              <a:t>Su uso se limita a un uso estrictamente personal.</a:t>
            </a:r>
          </a:p>
          <a:p>
            <a:pPr marL="0" indent="0">
              <a:buNone/>
            </a:pPr>
            <a:r>
              <a:rPr lang="fr-FR" b="1" dirty="0">
                <a:solidFill>
                  <a:srgbClr val="FF0000"/>
                </a:solidFill>
              </a:rPr>
              <a:t>X</a:t>
            </a:r>
            <a:r>
              <a:rPr lang="fr-FR" dirty="0"/>
              <a:t>     </a:t>
            </a:r>
            <a:r>
              <a:rPr lang="es-ES" dirty="0"/>
              <a:t>Está prohibido distribuirlos, publicarlos o redistribuirlos sin nuestro consentimiento. </a:t>
            </a:r>
          </a:p>
          <a:p>
            <a:pPr marL="0" indent="0">
              <a:buNone/>
            </a:pPr>
            <a:r>
              <a:rPr lang="fr-FR" b="1" dirty="0">
                <a:solidFill>
                  <a:srgbClr val="FF0000"/>
                </a:solidFill>
              </a:rPr>
              <a:t>X</a:t>
            </a:r>
            <a:r>
              <a:rPr lang="fr-FR" dirty="0"/>
              <a:t>     </a:t>
            </a:r>
            <a:r>
              <a:rPr lang="es-ES" dirty="0"/>
              <a:t>También está prohibido dar acceso al enlace de descarga o al enlace de edición.</a:t>
            </a:r>
          </a:p>
          <a:p>
            <a:pPr marL="0" indent="0">
              <a:buNone/>
            </a:pPr>
            <a:endParaRPr lang="fr-FR" dirty="0"/>
          </a:p>
          <a:p>
            <a:pPr marL="0" indent="0">
              <a:buNone/>
            </a:pPr>
            <a:endParaRPr lang="es-ES" dirty="0"/>
          </a:p>
          <a:p>
            <a:pPr marL="0" indent="0">
              <a:buNone/>
            </a:pPr>
            <a:r>
              <a:rPr lang="es-ES" dirty="0"/>
              <a:t>Contenido presentado en 180 países ante un alguacil. Reproducción estrictamente prohibida, incluso parcial. Limitado a uso estrictamente personal.</a:t>
            </a:r>
          </a:p>
          <a:p>
            <a:pPr marL="0" indent="0">
              <a:buNone/>
            </a:pPr>
            <a:endParaRPr lang="fr-FR" dirty="0"/>
          </a:p>
          <a:p>
            <a:pPr marL="0" indent="0">
              <a:buNone/>
            </a:pPr>
            <a:r>
              <a:rPr lang="fr-FR" dirty="0"/>
              <a:t>---</a:t>
            </a:r>
          </a:p>
          <a:p>
            <a:pPr marL="0" indent="0">
              <a:buNone/>
            </a:pPr>
            <a:endParaRPr lang="fr-FR" dirty="0"/>
          </a:p>
          <a:p>
            <a:pPr marL="0" indent="0">
              <a:buNone/>
            </a:pPr>
            <a:r>
              <a:rPr lang="es-ES" dirty="0">
                <a:solidFill>
                  <a:schemeClr val="tx1">
                    <a:lumMod val="50000"/>
                    <a:lumOff val="50000"/>
                  </a:schemeClr>
                </a:solidFill>
              </a:rPr>
              <a:t>Los modelos disponibles en nuestro sitio web se proporcionan "tal cual" y sin garantía.</a:t>
            </a:r>
            <a:endParaRPr lang="fr-FR" dirty="0">
              <a:solidFill>
                <a:schemeClr val="tx1">
                  <a:lumMod val="50000"/>
                  <a:lumOff val="50000"/>
                </a:schemeClr>
              </a:solidFill>
            </a:endParaRP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7100040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TotalTime>
  <Words>569</Words>
  <Application>Microsoft Macintosh PowerPoint</Application>
  <PresentationFormat>Personnalisé</PresentationFormat>
  <Paragraphs>88</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Office Theme</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cv98</dc:title>
  <dc:subject/>
  <dc:creator>www.ejemplodecv.com</dc:creator>
  <cp:keywords/>
  <dc:description/>
  <cp:lastModifiedBy>Axel Maille</cp:lastModifiedBy>
  <cp:revision>87</cp:revision>
  <dcterms:created xsi:type="dcterms:W3CDTF">2015-04-27T10:39:12Z</dcterms:created>
  <dcterms:modified xsi:type="dcterms:W3CDTF">2021-01-03T21:32:27Z</dcterms:modified>
  <cp:category/>
</cp:coreProperties>
</file>