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  <a:srgbClr val="E0E0E0"/>
    <a:srgbClr val="FFFBE1"/>
    <a:srgbClr val="404040"/>
    <a:srgbClr val="62F0E9"/>
    <a:srgbClr val="F8CBAD"/>
    <a:srgbClr val="2419FF"/>
    <a:srgbClr val="27E7F1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5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/>
          <p:cNvSpPr/>
          <p:nvPr/>
        </p:nvSpPr>
        <p:spPr>
          <a:xfrm>
            <a:off x="3960316" y="7048265"/>
            <a:ext cx="3602534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-8" y="7048265"/>
            <a:ext cx="3946190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7" y="1685295"/>
            <a:ext cx="7562857" cy="1142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 rot="5400000">
            <a:off x="3028752" y="5820728"/>
            <a:ext cx="1505344" cy="756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 rot="5400000">
            <a:off x="1686318" y="1159278"/>
            <a:ext cx="4190203" cy="756285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74150" y="416731"/>
            <a:ext cx="4122870" cy="84638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pPr algn="r"/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Da Costa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 BUSCANDO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031" y="7443337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Creativa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Organisada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7064944"/>
            <a:ext cx="3165358" cy="1815882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</a:p>
          <a:p>
            <a:pPr>
              <a:lnSpc>
                <a:spcPct val="200000"/>
              </a:lnSpc>
            </a:pPr>
            <a:endParaRPr lang="en-US" sz="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41628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Chino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Alemán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53142" y="1777303"/>
            <a:ext cx="6547009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OBJECTIVOS</a:t>
            </a:r>
          </a:p>
          <a:p>
            <a:pPr algn="r"/>
            <a:r>
              <a:rPr lang="en-US" sz="1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2699" y="2945293"/>
            <a:ext cx="3375351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PROFESIONAL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20260" y="2943274"/>
            <a:ext cx="2979892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REALIZADOS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2698" y="5824521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62699" y="3245953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NAME | CARGO OCCUPADO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4224035" y="3245682"/>
            <a:ext cx="2976116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4224034" y="4151762"/>
            <a:ext cx="2976117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4224034" y="5057842"/>
            <a:ext cx="2976118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4224034" y="5963922"/>
            <a:ext cx="2976118" cy="784830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20XX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62698" y="6208808"/>
            <a:ext cx="345256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24034" y="7166337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967350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IDIOMAS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8967350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/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</a:p>
        </p:txBody>
      </p:sp>
      <p:sp>
        <p:nvSpPr>
          <p:cNvPr id="5" name="Oval 4"/>
          <p:cNvSpPr/>
          <p:nvPr/>
        </p:nvSpPr>
        <p:spPr>
          <a:xfrm>
            <a:off x="5929597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38980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148363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257746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67129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76512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85895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695278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804661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914045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936882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046265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155648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65031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374414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483797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6593180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702563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811946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921330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36882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046265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55648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265031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374414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483797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593180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702563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6811946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921330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936882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046265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155648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265031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374414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83797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593180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02563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811946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921330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5929597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038980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148363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57746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367129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476512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585895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95278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804661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14045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994452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103835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213218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22601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431984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541367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650750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760133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9516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978900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994452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103835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213218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322601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431984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541367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650750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760133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869516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978900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94452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03835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13218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322601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431984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41367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650750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760133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69516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78900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94452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103835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213218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322601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431984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541367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650750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760133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869516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978900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5936882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6046265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55648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6265031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6374414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6483797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6593180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6702563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6811946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6921330" y="942337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936882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6046265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6155648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65031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374414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6483797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6593180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702563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811946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921330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5936882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046265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6155648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265031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6374414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483797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593180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702563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811946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6921330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TextBox 229"/>
          <p:cNvSpPr txBox="1"/>
          <p:nvPr/>
        </p:nvSpPr>
        <p:spPr>
          <a:xfrm>
            <a:off x="362696" y="9222229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Plaça de Catalunya Y200 New-York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mail@mail.com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Phole	111 222 33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linkedin.com/nombre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66726" y="7451194"/>
            <a:ext cx="347945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326731" y="7451194"/>
            <a:ext cx="268256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326731" y="9241279"/>
            <a:ext cx="3236119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>
            <a:off x="466725" y="9241279"/>
            <a:ext cx="319525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H="1">
            <a:off x="452748" y="6101520"/>
            <a:ext cx="350121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3966" y="3032760"/>
            <a:ext cx="0" cy="3642360"/>
          </a:xfrm>
          <a:prstGeom prst="line">
            <a:avLst/>
          </a:prstGeom>
          <a:ln w="12700"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953966" y="3494723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>
            <a:off x="3953966" y="6217499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flipH="1">
            <a:off x="3953966" y="4402315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H="1">
            <a:off x="3953966" y="5309907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462678" y="4017564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>
            <a:off x="462678" y="5808249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467751" y="1685295"/>
            <a:ext cx="0" cy="1142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462678" y="2017538"/>
            <a:ext cx="6636424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192"/>
          <p:cNvSpPr txBox="1"/>
          <p:nvPr/>
        </p:nvSpPr>
        <p:spPr>
          <a:xfrm>
            <a:off x="369049" y="4095455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NAME | CARGO OCCUPADO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cxnSp>
        <p:nvCxnSpPr>
          <p:cNvPr id="240" name="Straight Connector 232"/>
          <p:cNvCxnSpPr/>
          <p:nvPr/>
        </p:nvCxnSpPr>
        <p:spPr>
          <a:xfrm flipH="1">
            <a:off x="469028" y="4867066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192"/>
          <p:cNvSpPr txBox="1"/>
          <p:nvPr/>
        </p:nvSpPr>
        <p:spPr>
          <a:xfrm>
            <a:off x="354516" y="4958747"/>
            <a:ext cx="3498638" cy="6924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NAME | CARGO OCCUPADO |  20XX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32" y="-626"/>
            <a:ext cx="2503623" cy="167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926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584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cv96</dc:title>
  <dc:subject/>
  <dc:creator>www.ejemplodecv.com</dc:creator>
  <cp:keywords/>
  <dc:description/>
  <cp:lastModifiedBy>Axel Maille</cp:lastModifiedBy>
  <cp:revision>205</cp:revision>
  <dcterms:created xsi:type="dcterms:W3CDTF">2015-04-27T10:39:12Z</dcterms:created>
  <dcterms:modified xsi:type="dcterms:W3CDTF">2021-01-03T21:33:29Z</dcterms:modified>
  <cp:category/>
</cp:coreProperties>
</file>