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4545"/>
    <a:srgbClr val="808080"/>
    <a:srgbClr val="595959"/>
    <a:srgbClr val="2C3038"/>
    <a:srgbClr val="272F3D"/>
    <a:srgbClr val="222222"/>
    <a:srgbClr val="B3EDFF"/>
    <a:srgbClr val="E1F8FF"/>
    <a:srgbClr val="D7FEB4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 rot="5400000">
            <a:off x="-3737152" y="3760777"/>
            <a:ext cx="10662004" cy="3187701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7562850" cy="2273817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675" y="2416165"/>
            <a:ext cx="2800351" cy="530915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/>
          <a:lstStyle/>
          <a:p>
            <a:r>
              <a:rPr lang="en-US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 LUIS</a:t>
            </a:r>
          </a:p>
          <a:p>
            <a:r>
              <a:rPr lang="en-US" sz="105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 OCCUPADO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675" y="5058948"/>
            <a:ext cx="2800350" cy="1585049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/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PERSONALIDAD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Organizado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Puntual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Pugnacious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301465" y="0"/>
            <a:ext cx="3861336" cy="1661993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187701" y="630646"/>
            <a:ext cx="3988524" cy="0"/>
          </a:xfrm>
          <a:prstGeom prst="line">
            <a:avLst/>
          </a:prstGeom>
          <a:ln w="6350">
            <a:solidFill>
              <a:srgbClr val="595959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3314889" y="2340762"/>
            <a:ext cx="3861336" cy="461665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 PROFESIONAL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411945" y="2782722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314889" y="5975242"/>
            <a:ext cx="3861336" cy="461665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ESTUDIOS REALIZADOS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7" name="Straight Connector 156"/>
          <p:cNvCxnSpPr/>
          <p:nvPr/>
        </p:nvCxnSpPr>
        <p:spPr>
          <a:xfrm>
            <a:off x="3411945" y="6417202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314889" y="8525238"/>
            <a:ext cx="386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3411945" y="8967198"/>
            <a:ext cx="3764280" cy="0"/>
          </a:xfrm>
          <a:prstGeom prst="line">
            <a:avLst/>
          </a:prstGeom>
          <a:ln w="3175">
            <a:solidFill>
              <a:srgbClr val="2A2A28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3314889" y="2876681"/>
            <a:ext cx="3861336" cy="3631763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pPr algn="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 | CARGO OCCUPADO | 20XX – 20XX</a:t>
            </a: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314889" y="6509936"/>
            <a:ext cx="3861336" cy="1938992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– 20XX</a:t>
            </a:r>
          </a:p>
          <a:p>
            <a:pPr algn="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 les spécialités de cette formation : vos diplômes,  les options  de la formation, etc…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– 20XX</a:t>
            </a:r>
          </a:p>
          <a:p>
            <a:pPr algn="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 les spécialités de cette formation : vos diplômes,  les options  de la formation, etc…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| UNIVERSIDAD | 20XX – 20XX</a:t>
            </a:r>
          </a:p>
          <a:p>
            <a:pPr algn="r"/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 les spécialités de cette formation : vos diplômes,  les options  de la formation, etc…</a:t>
            </a:r>
          </a:p>
          <a:p>
            <a:pPr algn="r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314889" y="9055946"/>
            <a:ext cx="3861336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US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0" y="10090484"/>
            <a:ext cx="7562850" cy="595146"/>
          </a:xfrm>
          <a:prstGeom prst="rect">
            <a:avLst/>
          </a:prstGeom>
          <a:solidFill>
            <a:srgbClr val="22222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93675" y="6926744"/>
            <a:ext cx="2800350" cy="1354217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/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Fotoshop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93675" y="8575287"/>
            <a:ext cx="2800350" cy="1123384"/>
          </a:xfrm>
          <a:prstGeom prst="rect">
            <a:avLst/>
          </a:prstGeom>
          <a:noFill/>
          <a:ln w="3175">
            <a:solidFill>
              <a:srgbClr val="595959">
                <a:alpha val="30000"/>
              </a:srgbClr>
            </a:solidFill>
          </a:ln>
        </p:spPr>
        <p:txBody>
          <a:bodyPr wrap="square" rtlCol="0"/>
          <a:lstStyle/>
          <a:p>
            <a:r>
              <a:rPr lang="en-US" sz="12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IDIOMAS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Francés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Inglés</a:t>
            </a:r>
          </a:p>
          <a:p>
            <a:pPr>
              <a:lnSpc>
                <a:spcPct val="150000"/>
              </a:lnSpc>
            </a:pPr>
            <a:r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Chino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3675" y="5314393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>
            <a:off x="193675" y="7181237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>
            <a:off x="193675" y="8842604"/>
            <a:ext cx="2800350" cy="0"/>
          </a:xfrm>
          <a:prstGeom prst="line">
            <a:avLst/>
          </a:prstGeom>
          <a:ln w="3175">
            <a:solidFill>
              <a:srgbClr val="595959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Rectangle 284"/>
          <p:cNvSpPr/>
          <p:nvPr/>
        </p:nvSpPr>
        <p:spPr>
          <a:xfrm>
            <a:off x="1730295" y="7387546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1730295" y="7388978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1730295" y="7616782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1730296" y="7618214"/>
            <a:ext cx="8559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1730295" y="784601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1730295" y="7847450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1730295" y="807525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1730295" y="8076685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1730295" y="552217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1730295" y="5523610"/>
            <a:ext cx="978082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1730295" y="575027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1730295" y="5751705"/>
            <a:ext cx="97808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1730295" y="5978368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1730295" y="5979800"/>
            <a:ext cx="930355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1730295" y="6206463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1730295" y="6207895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1730295" y="6434559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1730295" y="6435991"/>
            <a:ext cx="97808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1730295" y="9041950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4" name="Rectangle 303"/>
          <p:cNvSpPr/>
          <p:nvPr/>
        </p:nvSpPr>
        <p:spPr>
          <a:xfrm>
            <a:off x="1730296" y="9043382"/>
            <a:ext cx="1012904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1730295" y="9271186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1730295" y="9272618"/>
            <a:ext cx="885905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" name="Rectangle 306"/>
          <p:cNvSpPr/>
          <p:nvPr/>
        </p:nvSpPr>
        <p:spPr>
          <a:xfrm>
            <a:off x="1730295" y="9500421"/>
            <a:ext cx="1072413" cy="9198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1730295" y="9501853"/>
            <a:ext cx="811411" cy="90553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558477" y="3658659"/>
            <a:ext cx="2436157" cy="314894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6123 456 789</a:t>
            </a:r>
            <a:endParaRPr lang="en-US" sz="700" b="1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0" name="Picture 3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4088205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1" name="Picture 3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3696581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2" name="Picture 3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1" y="3304957"/>
            <a:ext cx="237615" cy="237615"/>
          </a:xfrm>
          <a:prstGeom prst="rect">
            <a:avLst/>
          </a:prstGeom>
          <a:ln>
            <a:solidFill>
              <a:srgbClr val="808080"/>
            </a:solidFill>
          </a:ln>
        </p:spPr>
      </p:pic>
      <p:pic>
        <p:nvPicPr>
          <p:cNvPr id="313" name="Picture 3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4479830"/>
            <a:ext cx="239226" cy="239226"/>
          </a:xfrm>
          <a:prstGeom prst="rect">
            <a:avLst/>
          </a:prstGeom>
          <a:ln>
            <a:solidFill>
              <a:srgbClr val="808080"/>
            </a:solidFill>
          </a:ln>
        </p:spPr>
      </p:pic>
      <p:sp>
        <p:nvSpPr>
          <p:cNvPr id="314" name="TextBox 313"/>
          <p:cNvSpPr txBox="1"/>
          <p:nvPr/>
        </p:nvSpPr>
        <p:spPr>
          <a:xfrm>
            <a:off x="558478" y="4434751"/>
            <a:ext cx="2435547" cy="323165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/>
          <a:lstStyle/>
          <a:p>
            <a:pPr>
              <a:lnSpc>
                <a:spcPct val="150000"/>
              </a:lnSpc>
            </a:pPr>
            <a:r>
              <a:rPr lang="en-US" sz="1000" b="1" kern="200" dirty="0" err="1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www.linked.in/nombre</a:t>
            </a:r>
            <a:endParaRPr lang="en-US" sz="500" b="1" kern="2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558478" y="4058247"/>
            <a:ext cx="2435547" cy="294632"/>
          </a:xfrm>
          <a:prstGeom prst="rect">
            <a:avLst/>
          </a:prstGeom>
          <a:noFill/>
          <a:ln w="3175">
            <a:solidFill>
              <a:srgbClr val="80808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kern="200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	</a:t>
            </a:r>
            <a:endParaRPr lang="en-US" sz="500" b="1" kern="200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558478" y="3235988"/>
            <a:ext cx="2435547" cy="400110"/>
          </a:xfrm>
          <a:prstGeom prst="rect">
            <a:avLst/>
          </a:prstGeom>
          <a:noFill/>
          <a:ln>
            <a:solidFill>
              <a:srgbClr val="808080"/>
            </a:solidFill>
          </a:ln>
        </p:spPr>
        <p:txBody>
          <a:bodyPr wrap="square" rtlCol="0"/>
          <a:lstStyle/>
          <a:p>
            <a:r>
              <a:rPr lang="en-GB" sz="1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Plaça de Catalunya,</a:t>
            </a:r>
          </a:p>
          <a:p>
            <a:r>
              <a:rPr lang="en-GB" sz="1000" b="1" dirty="0">
                <a:solidFill>
                  <a:srgbClr val="454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1708002 Barcelona</a:t>
            </a:r>
            <a:endParaRPr lang="en-US" sz="800" b="1" dirty="0">
              <a:solidFill>
                <a:srgbClr val="454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676" y="156177"/>
            <a:ext cx="2885349" cy="192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932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514</Words>
  <Application>Microsoft Macintosh PowerPoint</Application>
  <PresentationFormat>Personnalisé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>www.ejemplodecv.com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cv95</dc:title>
  <dc:subject/>
  <dc:creator>Md. Mohsin Alam</dc:creator>
  <cp:keywords/>
  <dc:description/>
  <cp:lastModifiedBy>Axel Maille</cp:lastModifiedBy>
  <cp:revision>84</cp:revision>
  <dcterms:created xsi:type="dcterms:W3CDTF">2015-04-27T10:39:12Z</dcterms:created>
  <dcterms:modified xsi:type="dcterms:W3CDTF">2021-01-03T21:33:59Z</dcterms:modified>
  <cp:category/>
</cp:coreProperties>
</file>