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4545"/>
    <a:srgbClr val="808080"/>
    <a:srgbClr val="595959"/>
    <a:srgbClr val="2C3038"/>
    <a:srgbClr val="272F3D"/>
    <a:srgbClr val="222222"/>
    <a:srgbClr val="B3EDFF"/>
    <a:srgbClr val="E1F8FF"/>
    <a:srgbClr val="D7FEB4"/>
    <a:srgbClr val="FF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085" autoAdjust="0"/>
    <p:restoredTop sz="94660"/>
  </p:normalViewPr>
  <p:slideViewPr>
    <p:cSldViewPr snapToGrid="0">
      <p:cViewPr varScale="1">
        <p:scale>
          <a:sx n="82" d="100"/>
          <a:sy n="82" d="100"/>
        </p:scale>
        <p:origin x="39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if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160"/>
          <p:cNvSpPr/>
          <p:nvPr/>
        </p:nvSpPr>
        <p:spPr>
          <a:xfrm rot="5400000">
            <a:off x="-3737152" y="3760777"/>
            <a:ext cx="10662004" cy="3187701"/>
          </a:xfrm>
          <a:prstGeom prst="rect">
            <a:avLst/>
          </a:prstGeom>
          <a:solidFill>
            <a:srgbClr val="22222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7562850" cy="2273817"/>
          </a:xfrm>
          <a:prstGeom prst="rect">
            <a:avLst/>
          </a:prstGeom>
          <a:solidFill>
            <a:srgbClr val="22222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3675" y="2416165"/>
            <a:ext cx="2800351" cy="530915"/>
          </a:xfrm>
          <a:prstGeom prst="rect">
            <a:avLst/>
          </a:prstGeom>
          <a:noFill/>
          <a:ln w="3175">
            <a:solidFill>
              <a:srgbClr val="595959">
                <a:alpha val="30000"/>
              </a:srgbClr>
            </a:solidFill>
          </a:ln>
        </p:spPr>
        <p:txBody>
          <a:bodyPr wrap="square" rtlCol="0"/>
          <a:lstStyle/>
          <a:p>
            <a:r>
              <a:rPr lang="en-US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JOSE LUIS</a:t>
            </a:r>
          </a:p>
          <a:p>
            <a:r>
              <a:rPr lang="en-US" sz="1050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CARGO OCCUPADO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3675" y="5058948"/>
            <a:ext cx="2800350" cy="1585049"/>
          </a:xfrm>
          <a:prstGeom prst="rect">
            <a:avLst/>
          </a:prstGeom>
          <a:noFill/>
          <a:ln w="3175">
            <a:solidFill>
              <a:srgbClr val="595959">
                <a:alpha val="30000"/>
              </a:srgbClr>
            </a:solidFill>
          </a:ln>
        </p:spPr>
        <p:txBody>
          <a:bodyPr wrap="square" rtlCol="0"/>
          <a:lstStyle/>
          <a:p>
            <a:r>
              <a:rPr lang="en-US" sz="12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PERSONALIDAD</a:t>
            </a:r>
          </a:p>
          <a:p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Organizado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Serio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Puntual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Pugnacious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3301465" y="0"/>
            <a:ext cx="3861336" cy="1661993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n-US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OBJECTIVO</a:t>
            </a:r>
          </a:p>
          <a:p>
            <a:pPr algn="r"/>
            <a:endParaRPr lang="en-US"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187701" y="630646"/>
            <a:ext cx="3988524" cy="0"/>
          </a:xfrm>
          <a:prstGeom prst="line">
            <a:avLst/>
          </a:prstGeom>
          <a:ln w="6350">
            <a:solidFill>
              <a:srgbClr val="595959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3314889" y="2340762"/>
            <a:ext cx="3861336" cy="461665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endParaRPr lang="en-US" sz="1200" b="1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EXPERIENCIA PROFESIONAL</a:t>
            </a:r>
            <a:endParaRPr lang="en-US" sz="100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5" name="Straight Connector 154"/>
          <p:cNvCxnSpPr/>
          <p:nvPr/>
        </p:nvCxnSpPr>
        <p:spPr>
          <a:xfrm>
            <a:off x="3411945" y="2782722"/>
            <a:ext cx="3764280" cy="0"/>
          </a:xfrm>
          <a:prstGeom prst="line">
            <a:avLst/>
          </a:prstGeom>
          <a:ln w="3175">
            <a:solidFill>
              <a:srgbClr val="2A2A28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3314889" y="5975242"/>
            <a:ext cx="3861336" cy="461665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endParaRPr lang="en-US" sz="1200" b="1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ESTUDIOS REALIZADOS</a:t>
            </a:r>
            <a:endParaRPr lang="en-US" sz="100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7" name="Straight Connector 156"/>
          <p:cNvCxnSpPr/>
          <p:nvPr/>
        </p:nvCxnSpPr>
        <p:spPr>
          <a:xfrm>
            <a:off x="3411945" y="6417202"/>
            <a:ext cx="3764280" cy="0"/>
          </a:xfrm>
          <a:prstGeom prst="line">
            <a:avLst/>
          </a:prstGeom>
          <a:ln w="3175">
            <a:solidFill>
              <a:srgbClr val="2A2A28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3314889" y="8525238"/>
            <a:ext cx="3861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1200" b="1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200" b="1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HOBBIES</a:t>
            </a:r>
            <a:endParaRPr lang="en-US" sz="1000" dirty="0">
              <a:solidFill>
                <a:srgbClr val="59595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9" name="Straight Connector 158"/>
          <p:cNvCxnSpPr/>
          <p:nvPr/>
        </p:nvCxnSpPr>
        <p:spPr>
          <a:xfrm>
            <a:off x="3411945" y="8967198"/>
            <a:ext cx="3764280" cy="0"/>
          </a:xfrm>
          <a:prstGeom prst="line">
            <a:avLst/>
          </a:prstGeom>
          <a:ln w="3175">
            <a:solidFill>
              <a:srgbClr val="2A2A28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TextBox 192"/>
          <p:cNvSpPr txBox="1"/>
          <p:nvPr/>
        </p:nvSpPr>
        <p:spPr>
          <a:xfrm>
            <a:off x="3314889" y="2876681"/>
            <a:ext cx="3861336" cy="3631763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| CARGO OCCUPADO | 20XX – 20XX</a:t>
            </a:r>
          </a:p>
          <a:p>
            <a:pPr algn="r"/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| CARGO OCCUPADO | 20XX – 20XX</a:t>
            </a:r>
          </a:p>
          <a:p>
            <a:pPr algn="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| CARGO OCCUPADO | 20XX – 20XX</a:t>
            </a:r>
          </a:p>
          <a:p>
            <a:pPr algn="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 | CARGO OCCUPADO | 20XX – 20XX</a:t>
            </a:r>
          </a:p>
          <a:p>
            <a:pPr algn="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97" name="TextBox 196"/>
          <p:cNvSpPr txBox="1"/>
          <p:nvPr/>
        </p:nvSpPr>
        <p:spPr>
          <a:xfrm>
            <a:off x="3314889" y="6509936"/>
            <a:ext cx="3861336" cy="1938992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 | 20XX – 20XX</a:t>
            </a:r>
          </a:p>
          <a:p>
            <a:pPr algn="r"/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 les spécialités de cette formation : vos diplômes,  les options  de la formation, etc…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 | 20XX – 20XX</a:t>
            </a:r>
          </a:p>
          <a:p>
            <a:pPr algn="r"/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 les spécialités de cette formation : vos diplômes,  les options  de la formation, etc…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GRADO | UNIVERSIDAD | 20XX – 20XX</a:t>
            </a:r>
          </a:p>
          <a:p>
            <a:pPr algn="r"/>
            <a:r>
              <a:rPr lang="en-US" sz="1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Décrivez les spécialités de cette formation : vos diplômes,  les options  de la formation, etc…</a:t>
            </a:r>
          </a:p>
          <a:p>
            <a:pPr algn="r"/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3314889" y="9055946"/>
            <a:ext cx="3861336" cy="369332"/>
          </a:xfrm>
          <a:prstGeom prst="rect">
            <a:avLst/>
          </a:prstGeom>
          <a:noFill/>
        </p:spPr>
        <p:txBody>
          <a:bodyPr wrap="square" rtlCol="0"/>
          <a:lstStyle/>
          <a:p>
            <a:pPr algn="r"/>
            <a:r>
              <a:rPr lang="en-US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 ipsum dolor sit amet, consectetur adipiscing elit. Quisque pulvinar sit amet turpis ut consequat.</a:t>
            </a:r>
          </a:p>
        </p:txBody>
      </p:sp>
      <p:sp>
        <p:nvSpPr>
          <p:cNvPr id="160" name="Rectangle 159"/>
          <p:cNvSpPr/>
          <p:nvPr/>
        </p:nvSpPr>
        <p:spPr>
          <a:xfrm>
            <a:off x="0" y="10090484"/>
            <a:ext cx="7562850" cy="595146"/>
          </a:xfrm>
          <a:prstGeom prst="rect">
            <a:avLst/>
          </a:prstGeom>
          <a:solidFill>
            <a:srgbClr val="222222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193675" y="6926744"/>
            <a:ext cx="2800350" cy="1354217"/>
          </a:xfrm>
          <a:prstGeom prst="rect">
            <a:avLst/>
          </a:prstGeom>
          <a:noFill/>
          <a:ln w="3175">
            <a:solidFill>
              <a:srgbClr val="595959">
                <a:alpha val="30000"/>
              </a:srgbClr>
            </a:solidFill>
          </a:ln>
        </p:spPr>
        <p:txBody>
          <a:bodyPr wrap="square" rtlCol="0"/>
          <a:lstStyle/>
          <a:p>
            <a:r>
              <a:rPr lang="en-US" sz="12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HABILIDADES</a:t>
            </a:r>
          </a:p>
          <a:p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Fotoshop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Illustrator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InDesign</a:t>
            </a: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HTML 5 | CSS 3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193675" y="8575287"/>
            <a:ext cx="2800350" cy="1123384"/>
          </a:xfrm>
          <a:prstGeom prst="rect">
            <a:avLst/>
          </a:prstGeom>
          <a:noFill/>
          <a:ln w="3175">
            <a:solidFill>
              <a:srgbClr val="595959">
                <a:alpha val="30000"/>
              </a:srgbClr>
            </a:solidFill>
          </a:ln>
        </p:spPr>
        <p:txBody>
          <a:bodyPr wrap="square" rtlCol="0"/>
          <a:lstStyle/>
          <a:p>
            <a:r>
              <a:rPr lang="en-US" sz="12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IDIOMAS</a:t>
            </a:r>
          </a:p>
          <a:p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Francés</a:t>
            </a:r>
            <a:endParaRPr lang="en-US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Inglés</a:t>
            </a:r>
          </a:p>
          <a:p>
            <a:pPr>
              <a:lnSpc>
                <a:spcPct val="150000"/>
              </a:lnSpc>
            </a:pPr>
            <a:r>
              <a:rPr lang="en-US"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Chino</a:t>
            </a:r>
            <a:endParaRPr lang="en-US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93675" y="5314393"/>
            <a:ext cx="2800350" cy="0"/>
          </a:xfrm>
          <a:prstGeom prst="line">
            <a:avLst/>
          </a:prstGeom>
          <a:ln w="3175">
            <a:solidFill>
              <a:srgbClr val="595959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/>
          <p:nvPr/>
        </p:nvCxnSpPr>
        <p:spPr>
          <a:xfrm>
            <a:off x="193675" y="7181237"/>
            <a:ext cx="2800350" cy="0"/>
          </a:xfrm>
          <a:prstGeom prst="line">
            <a:avLst/>
          </a:prstGeom>
          <a:ln w="3175">
            <a:solidFill>
              <a:srgbClr val="595959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>
            <a:off x="193675" y="8842604"/>
            <a:ext cx="2800350" cy="0"/>
          </a:xfrm>
          <a:prstGeom prst="line">
            <a:avLst/>
          </a:prstGeom>
          <a:ln w="3175">
            <a:solidFill>
              <a:srgbClr val="595959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Rectangle 284"/>
          <p:cNvSpPr/>
          <p:nvPr/>
        </p:nvSpPr>
        <p:spPr>
          <a:xfrm>
            <a:off x="1730295" y="7387546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1730295" y="7388978"/>
            <a:ext cx="978082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1730295" y="7616782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1730296" y="7618214"/>
            <a:ext cx="855982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9" name="Rectangle 288"/>
          <p:cNvSpPr/>
          <p:nvPr/>
        </p:nvSpPr>
        <p:spPr>
          <a:xfrm>
            <a:off x="1730295" y="7846018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0" name="Rectangle 289"/>
          <p:cNvSpPr/>
          <p:nvPr/>
        </p:nvSpPr>
        <p:spPr>
          <a:xfrm>
            <a:off x="1730295" y="7847450"/>
            <a:ext cx="978082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1" name="Rectangle 290"/>
          <p:cNvSpPr/>
          <p:nvPr/>
        </p:nvSpPr>
        <p:spPr>
          <a:xfrm>
            <a:off x="1730295" y="8075253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2" name="Rectangle 291"/>
          <p:cNvSpPr/>
          <p:nvPr/>
        </p:nvSpPr>
        <p:spPr>
          <a:xfrm>
            <a:off x="1730295" y="8076685"/>
            <a:ext cx="811411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3" name="Rectangle 292"/>
          <p:cNvSpPr/>
          <p:nvPr/>
        </p:nvSpPr>
        <p:spPr>
          <a:xfrm>
            <a:off x="1730295" y="5522178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4" name="Rectangle 293"/>
          <p:cNvSpPr/>
          <p:nvPr/>
        </p:nvSpPr>
        <p:spPr>
          <a:xfrm>
            <a:off x="1730295" y="5523610"/>
            <a:ext cx="978082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5" name="Rectangle 294"/>
          <p:cNvSpPr/>
          <p:nvPr/>
        </p:nvSpPr>
        <p:spPr>
          <a:xfrm>
            <a:off x="1730295" y="5750273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6" name="Rectangle 295"/>
          <p:cNvSpPr/>
          <p:nvPr/>
        </p:nvSpPr>
        <p:spPr>
          <a:xfrm>
            <a:off x="1730295" y="5751705"/>
            <a:ext cx="978081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7" name="Rectangle 296"/>
          <p:cNvSpPr/>
          <p:nvPr/>
        </p:nvSpPr>
        <p:spPr>
          <a:xfrm>
            <a:off x="1730295" y="5978368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1730295" y="5979800"/>
            <a:ext cx="930355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9" name="Rectangle 298"/>
          <p:cNvSpPr/>
          <p:nvPr/>
        </p:nvSpPr>
        <p:spPr>
          <a:xfrm>
            <a:off x="1730295" y="6206463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1730295" y="6207895"/>
            <a:ext cx="811411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1730295" y="6434559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2" name="Rectangle 301"/>
          <p:cNvSpPr/>
          <p:nvPr/>
        </p:nvSpPr>
        <p:spPr>
          <a:xfrm>
            <a:off x="1730295" y="6435991"/>
            <a:ext cx="978081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3" name="Rectangle 302"/>
          <p:cNvSpPr/>
          <p:nvPr/>
        </p:nvSpPr>
        <p:spPr>
          <a:xfrm>
            <a:off x="1730295" y="9041950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4" name="Rectangle 303"/>
          <p:cNvSpPr/>
          <p:nvPr/>
        </p:nvSpPr>
        <p:spPr>
          <a:xfrm>
            <a:off x="1730296" y="9043382"/>
            <a:ext cx="1012904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5" name="Rectangle 304"/>
          <p:cNvSpPr/>
          <p:nvPr/>
        </p:nvSpPr>
        <p:spPr>
          <a:xfrm>
            <a:off x="1730295" y="9271186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6" name="Rectangle 305"/>
          <p:cNvSpPr/>
          <p:nvPr/>
        </p:nvSpPr>
        <p:spPr>
          <a:xfrm>
            <a:off x="1730295" y="9272618"/>
            <a:ext cx="885905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7" name="Rectangle 306"/>
          <p:cNvSpPr/>
          <p:nvPr/>
        </p:nvSpPr>
        <p:spPr>
          <a:xfrm>
            <a:off x="1730295" y="9500421"/>
            <a:ext cx="1072413" cy="91985"/>
          </a:xfrm>
          <a:prstGeom prst="rect">
            <a:avLst/>
          </a:prstGeom>
          <a:solidFill>
            <a:schemeClr val="bg1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1730295" y="9501853"/>
            <a:ext cx="811411" cy="90553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9" name="TextBox 308"/>
          <p:cNvSpPr txBox="1"/>
          <p:nvPr/>
        </p:nvSpPr>
        <p:spPr>
          <a:xfrm>
            <a:off x="558477" y="3658659"/>
            <a:ext cx="2436157" cy="314894"/>
          </a:xfrm>
          <a:prstGeom prst="rect">
            <a:avLst/>
          </a:prstGeom>
          <a:noFill/>
          <a:ln w="3175">
            <a:solidFill>
              <a:srgbClr val="808080"/>
            </a:solidFill>
          </a:ln>
        </p:spPr>
        <p:txBody>
          <a:bodyPr wrap="square" rtlCol="0"/>
          <a:lstStyle/>
          <a:p>
            <a:pPr>
              <a:lnSpc>
                <a:spcPct val="150000"/>
              </a:lnSpc>
            </a:pPr>
            <a:r>
              <a:rPr lang="en-US" sz="11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6123 456 789</a:t>
            </a:r>
            <a:endParaRPr lang="en-US" sz="700" b="1" dirty="0">
              <a:solidFill>
                <a:srgbClr val="4545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0" name="Picture 30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81" y="4088205"/>
            <a:ext cx="237615" cy="237615"/>
          </a:xfrm>
          <a:prstGeom prst="rect">
            <a:avLst/>
          </a:prstGeom>
          <a:ln>
            <a:solidFill>
              <a:srgbClr val="808080"/>
            </a:solidFill>
          </a:ln>
        </p:spPr>
      </p:pic>
      <p:pic>
        <p:nvPicPr>
          <p:cNvPr id="311" name="Picture 3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81" y="3696581"/>
            <a:ext cx="237615" cy="237615"/>
          </a:xfrm>
          <a:prstGeom prst="rect">
            <a:avLst/>
          </a:prstGeom>
          <a:ln>
            <a:solidFill>
              <a:srgbClr val="808080"/>
            </a:solidFill>
          </a:ln>
        </p:spPr>
      </p:pic>
      <p:pic>
        <p:nvPicPr>
          <p:cNvPr id="312" name="Picture 3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481" y="3304957"/>
            <a:ext cx="237615" cy="237615"/>
          </a:xfrm>
          <a:prstGeom prst="rect">
            <a:avLst/>
          </a:prstGeom>
          <a:ln>
            <a:solidFill>
              <a:srgbClr val="808080"/>
            </a:solidFill>
          </a:ln>
        </p:spPr>
      </p:pic>
      <p:pic>
        <p:nvPicPr>
          <p:cNvPr id="313" name="Picture 3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75" y="4479830"/>
            <a:ext cx="239226" cy="239226"/>
          </a:xfrm>
          <a:prstGeom prst="rect">
            <a:avLst/>
          </a:prstGeom>
          <a:ln>
            <a:solidFill>
              <a:srgbClr val="808080"/>
            </a:solidFill>
          </a:ln>
        </p:spPr>
      </p:pic>
      <p:sp>
        <p:nvSpPr>
          <p:cNvPr id="314" name="TextBox 313"/>
          <p:cNvSpPr txBox="1"/>
          <p:nvPr/>
        </p:nvSpPr>
        <p:spPr>
          <a:xfrm>
            <a:off x="558478" y="4434751"/>
            <a:ext cx="2435547" cy="323165"/>
          </a:xfrm>
          <a:prstGeom prst="rect">
            <a:avLst/>
          </a:prstGeom>
          <a:noFill/>
          <a:ln w="3175">
            <a:solidFill>
              <a:srgbClr val="808080"/>
            </a:solidFill>
          </a:ln>
        </p:spPr>
        <p:txBody>
          <a:bodyPr wrap="square" rtlCol="0"/>
          <a:lstStyle/>
          <a:p>
            <a:pPr>
              <a:lnSpc>
                <a:spcPct val="150000"/>
              </a:lnSpc>
            </a:pPr>
            <a:r>
              <a:rPr lang="en-US" sz="1000" b="1" kern="200" dirty="0" err="1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www.linked.in/nombre</a:t>
            </a:r>
            <a:endParaRPr lang="en-US" sz="500" b="1" kern="200" dirty="0">
              <a:solidFill>
                <a:srgbClr val="4545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5" name="TextBox 314"/>
          <p:cNvSpPr txBox="1"/>
          <p:nvPr/>
        </p:nvSpPr>
        <p:spPr>
          <a:xfrm>
            <a:off x="558478" y="4058247"/>
            <a:ext cx="2435547" cy="294632"/>
          </a:xfrm>
          <a:prstGeom prst="rect">
            <a:avLst/>
          </a:prstGeom>
          <a:noFill/>
          <a:ln w="3175">
            <a:solidFill>
              <a:srgbClr val="80808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b="1" kern="200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mail@mail.com	</a:t>
            </a:r>
            <a:endParaRPr lang="en-US" sz="500" b="1" kern="200" dirty="0">
              <a:solidFill>
                <a:srgbClr val="4545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558478" y="3235988"/>
            <a:ext cx="2435547" cy="400110"/>
          </a:xfrm>
          <a:prstGeom prst="rect">
            <a:avLst/>
          </a:prstGeom>
          <a:noFill/>
          <a:ln>
            <a:solidFill>
              <a:srgbClr val="808080"/>
            </a:solidFill>
          </a:ln>
        </p:spPr>
        <p:txBody>
          <a:bodyPr wrap="square" rtlCol="0"/>
          <a:lstStyle/>
          <a:p>
            <a:r>
              <a:rPr lang="en-GB" sz="10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Plaça de Catalunya,</a:t>
            </a:r>
          </a:p>
          <a:p>
            <a:r>
              <a:rPr lang="en-GB" sz="1000" b="1" dirty="0">
                <a:solidFill>
                  <a:srgbClr val="45454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1708002 Barcelona</a:t>
            </a:r>
            <a:endParaRPr lang="en-US" sz="800" b="1" dirty="0">
              <a:solidFill>
                <a:srgbClr val="45454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8676" y="156177"/>
            <a:ext cx="2885349" cy="1925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9322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514</Words>
  <Application>Microsoft Macintosh PowerPoint</Application>
  <PresentationFormat>Personnalisé</PresentationFormat>
  <Paragraphs>83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Manager>www.ejemplodecv.com</Manager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cv95</dc:title>
  <dc:subject/>
  <dc:creator>Md. Mohsin Alam</dc:creator>
  <cp:keywords/>
  <dc:description/>
  <cp:lastModifiedBy>Axel Maille</cp:lastModifiedBy>
  <cp:revision>84</cp:revision>
  <dcterms:created xsi:type="dcterms:W3CDTF">2015-04-27T10:39:12Z</dcterms:created>
  <dcterms:modified xsi:type="dcterms:W3CDTF">2021-01-03T21:33:59Z</dcterms:modified>
  <cp:category/>
</cp:coreProperties>
</file>