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19FF"/>
    <a:srgbClr val="E7E4F8"/>
    <a:srgbClr val="ECF3E9"/>
    <a:srgbClr val="F5F5F5"/>
    <a:srgbClr val="EAEAEA"/>
    <a:srgbClr val="2D2D2B"/>
    <a:srgbClr val="62F0E9"/>
    <a:srgbClr val="F8CBAD"/>
    <a:srgbClr val="27E7F1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4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0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803F-5665-4E7F-8DA6-11C67D5A65B1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jemplo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2601822" y="236879"/>
            <a:ext cx="1719314" cy="1543069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1136" y="231596"/>
            <a:ext cx="2853934" cy="1548352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695" y="9470290"/>
            <a:ext cx="3344524" cy="1015663"/>
          </a:xfrm>
          <a:prstGeom prst="rect">
            <a:avLst/>
          </a:prstGeom>
          <a:noFill/>
          <a:ln w="3175">
            <a:noFill/>
          </a:ln>
        </p:spPr>
        <p:txBody>
          <a:bodyPr wrap="square" rtlCol="0"/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	:          Plaça de Catalunya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1708002 Barcelona</a:t>
            </a:r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Teléfono	:          111 222 33</a:t>
            </a:r>
          </a:p>
          <a:p>
            <a:pPr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:          mail@mail.com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	:          linked.in/nombre</a:t>
            </a:r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4031" y="7367818"/>
            <a:ext cx="3165359" cy="1246495"/>
          </a:xfrm>
          <a:prstGeom prst="rect">
            <a:avLst/>
          </a:prstGeom>
          <a:noFill/>
          <a:ln w="3175">
            <a:noFill/>
          </a:ln>
        </p:spPr>
        <p:txBody>
          <a:bodyPr wrap="square" rtlCol="0"/>
          <a:lstStyle/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Creativa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Puntual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Organizada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Pugnacious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</a:t>
            </a:r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62697" y="8039569"/>
            <a:ext cx="3165359" cy="1015663"/>
          </a:xfrm>
          <a:prstGeom prst="rect">
            <a:avLst/>
          </a:prstGeom>
          <a:noFill/>
          <a:ln w="3175">
            <a:noFill/>
          </a:ln>
        </p:spPr>
        <p:txBody>
          <a:bodyPr wrap="square" rtlCol="0"/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Fotoshop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Illustrator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 5 | CSS 3</a:t>
            </a:r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102660" y="7496237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4224031" y="9205864"/>
            <a:ext cx="3165359" cy="784830"/>
          </a:xfrm>
          <a:prstGeom prst="rect">
            <a:avLst/>
          </a:prstGeom>
          <a:noFill/>
          <a:ln w="3175">
            <a:noFill/>
          </a:ln>
        </p:spPr>
        <p:txBody>
          <a:bodyPr wrap="square" rtlCol="0"/>
          <a:lstStyle/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Francés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Inglés</a:t>
            </a: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Italiano</a:t>
            </a:r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362699" y="2106679"/>
            <a:ext cx="6837453" cy="784830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OBJECTIVOS</a:t>
            </a:r>
          </a:p>
          <a:p>
            <a:pPr algn="just"/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 Lorem ipsum dolor sit amet, consectetur adipiscing elit. Quisque pulvinar sit amet turpis ut consequat.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82588" y="3098830"/>
            <a:ext cx="3861336" cy="276999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EXPERIENCIA PROFESIONAL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338816" y="3339112"/>
            <a:ext cx="3861336" cy="276999"/>
          </a:xfrm>
          <a:prstGeom prst="rect">
            <a:avLst/>
          </a:prstGeom>
          <a:noFill/>
        </p:spPr>
        <p:txBody>
          <a:bodyPr wrap="square" rtlCol="0"/>
          <a:lstStyle/>
          <a:p>
            <a:pPr algn="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ESTUDIOS REALIZADOS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62695" y="6741396"/>
            <a:ext cx="3452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HOBBIES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82588" y="3463635"/>
            <a:ext cx="3375351" cy="3046988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 | CARGO OCCUPADO | 20XX – 20XX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 Lorem ipsum dolor sit amet, consectetur adipiscing elit.</a:t>
            </a:r>
          </a:p>
          <a:p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 | CARGO OCCUPADO | 20XX – 20XX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 Lorem ipsum dolor sit amet, consectetur adipiscing elit.</a:t>
            </a:r>
          </a:p>
          <a:p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 | CARGO OCCUPADO | 20XX – 20XX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 Lorem ipsum dolor sit amet, consectetur adipiscing elit.</a:t>
            </a:r>
          </a:p>
          <a:p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 | CARGO OCCUPADO | 20XX – 20XX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 Lorem ipsum dolor sit amet, consectetur adipiscing elit.</a:t>
            </a:r>
          </a:p>
          <a:p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224035" y="3641520"/>
            <a:ext cx="2976116" cy="2862322"/>
          </a:xfrm>
          <a:prstGeom prst="rect">
            <a:avLst/>
          </a:prstGeom>
          <a:noFill/>
        </p:spPr>
        <p:txBody>
          <a:bodyPr wrap="square" rtlCol="0"/>
          <a:lstStyle/>
          <a:p>
            <a:pPr algn="r"/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 | UNIVERSIDAD</a:t>
            </a:r>
          </a:p>
          <a:p>
            <a:pPr algn="r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</a:p>
          <a:p>
            <a:pPr algn="r"/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 les spécialités de cette formation : vos diplômes,  les options  de la formation, etc…</a:t>
            </a:r>
          </a:p>
          <a:p>
            <a:pPr algn="r"/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 | UNIVERSIDAD</a:t>
            </a:r>
          </a:p>
          <a:p>
            <a:pPr algn="r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</a:p>
          <a:p>
            <a:pPr algn="r"/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 les spécialités de cette formation : vos diplômes,  les options  de la formation, etc…</a:t>
            </a:r>
          </a:p>
          <a:p>
            <a:pPr algn="r"/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 | UNIVERSIDAD</a:t>
            </a:r>
          </a:p>
          <a:p>
            <a:pPr algn="r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</a:p>
          <a:p>
            <a:pPr algn="r"/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 les spécialités de cette formation : vos diplômes,  les options  de la formation, etc…</a:t>
            </a:r>
          </a:p>
          <a:p>
            <a:pPr algn="r"/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 | UNIVERSIDAD</a:t>
            </a:r>
          </a:p>
          <a:p>
            <a:pPr algn="r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20XX</a:t>
            </a:r>
          </a:p>
          <a:p>
            <a:pPr algn="r"/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 les spécialités de cette formation : vos diplômes,  les options  de la formation, etc…</a:t>
            </a:r>
          </a:p>
          <a:p>
            <a:pPr algn="r"/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362695" y="7066176"/>
            <a:ext cx="3452567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elit. Quisque pulvinar sit amet turpis ut consequat.</a:t>
            </a:r>
          </a:p>
        </p:txBody>
      </p:sp>
      <p:cxnSp>
        <p:nvCxnSpPr>
          <p:cNvPr id="204" name="Straight Connector 203"/>
          <p:cNvCxnSpPr/>
          <p:nvPr/>
        </p:nvCxnSpPr>
        <p:spPr>
          <a:xfrm>
            <a:off x="4457700" y="3609594"/>
            <a:ext cx="274245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/>
          <p:cNvSpPr txBox="1"/>
          <p:nvPr/>
        </p:nvSpPr>
        <p:spPr>
          <a:xfrm>
            <a:off x="4224034" y="7045984"/>
            <a:ext cx="3165356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/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PERSONALIDAD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362698" y="7739328"/>
            <a:ext cx="3165358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/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HABILIDADES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4228738" y="8880914"/>
            <a:ext cx="3160652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/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IDIOMAS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2697" y="9166361"/>
            <a:ext cx="2711453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/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CONTACTO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6102659" y="7494805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6102660" y="7721652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7" name="Rectangle 246"/>
          <p:cNvSpPr/>
          <p:nvPr/>
        </p:nvSpPr>
        <p:spPr>
          <a:xfrm>
            <a:off x="6102659" y="7720220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6102659" y="7954024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6102658" y="7952592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6105761" y="8180208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6105760" y="8178776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6102659" y="8422816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6102658" y="8421384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2241325" y="8163185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2241324" y="8161753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2241325" y="8388600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2241324" y="8387168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8" name="Rectangle 257"/>
          <p:cNvSpPr/>
          <p:nvPr/>
        </p:nvSpPr>
        <p:spPr>
          <a:xfrm>
            <a:off x="2241324" y="8620972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2241323" y="8619540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2244426" y="8847156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2244425" y="8845724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6102659" y="9335351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6102658" y="9333919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6102659" y="9560766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6102658" y="9559334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6102658" y="9793138"/>
            <a:ext cx="855064" cy="919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6102657" y="9791706"/>
            <a:ext cx="1072413" cy="91985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362692" y="7029282"/>
            <a:ext cx="3098784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82588" y="8022588"/>
            <a:ext cx="3078891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62695" y="9472104"/>
            <a:ext cx="3098784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321136" y="9205864"/>
            <a:ext cx="3234696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321136" y="7345578"/>
            <a:ext cx="3234696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" y="240336"/>
            <a:ext cx="382588" cy="1543069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1136" y="497941"/>
            <a:ext cx="2853934" cy="1015663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/>
          <a:lstStyle/>
          <a:p>
            <a:pPr algn="ct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</a:t>
            </a:r>
          </a:p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IZAGUIRE</a:t>
            </a:r>
          </a:p>
          <a:p>
            <a:pPr algn="ctr"/>
            <a:endParaRPr lang="en-US" sz="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CARGO BUSCANDO</a:t>
            </a:r>
          </a:p>
        </p:txBody>
      </p:sp>
      <p:sp>
        <p:nvSpPr>
          <p:cNvPr id="76" name="Rectangle 75"/>
          <p:cNvSpPr/>
          <p:nvPr/>
        </p:nvSpPr>
        <p:spPr>
          <a:xfrm>
            <a:off x="7175070" y="231596"/>
            <a:ext cx="391590" cy="1543069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86804" y="3371600"/>
            <a:ext cx="2994564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952960" y="621506"/>
            <a:ext cx="0" cy="80796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528847" y="621506"/>
            <a:ext cx="0" cy="80796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7415213" y="3421169"/>
            <a:ext cx="147637" cy="3355869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" y="6777038"/>
            <a:ext cx="172590" cy="3592512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321137" y="10369550"/>
            <a:ext cx="3241713" cy="319087"/>
          </a:xfrm>
          <a:prstGeom prst="rect">
            <a:avLst/>
          </a:prstGeom>
          <a:solidFill>
            <a:srgbClr val="2D2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1" r="15512" b="-317"/>
          <a:stretch/>
        </p:blipFill>
        <p:spPr>
          <a:xfrm>
            <a:off x="490819" y="242216"/>
            <a:ext cx="1968846" cy="155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4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143" y="679622"/>
            <a:ext cx="6806565" cy="88684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Querido candidato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Gracias por descargar esta plantilla de nuestro sitio web. Esperamos que esto te ayude a crear tu CV. Tómate el tiempo para escribir tu CV con cuidado, ya que describe tu experiencia profesional y tu personalidad.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¡Recuerda que una buena aplicación es una aplicación personalizada! Si necesita otros modelos, vuelva a nuestro sitio web: </a:t>
            </a:r>
            <a:r>
              <a:rPr lang="es-ES" dirty="0">
                <a:hlinkClick r:id="rId2"/>
              </a:rPr>
              <a:t>HTTPS://WWW.EJEMPLODECV.COM</a:t>
            </a:r>
            <a:r>
              <a:rPr lang="es-ES" dirty="0"/>
              <a:t>  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EJEMPLODECV.COM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/>
              <a:t>El contenido publicado en nuestro sitio (modelos de CV, modelos de cartas, artículos, etc.) son propiedad de </a:t>
            </a:r>
            <a:r>
              <a:rPr lang="it-IT" dirty="0" err="1"/>
              <a:t>EJEMPLODECV.com</a:t>
            </a:r>
            <a:endParaRPr lang="it-IT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</a:t>
            </a:r>
            <a:r>
              <a:rPr lang="es-ES" dirty="0"/>
              <a:t>Su uso se limita a un uso estrictamente personal.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Está prohibido distribuirlos, publicarlos o redistribuirlos sin nuestro consentimiento.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También está prohibido dar acceso al enlace de descarga o al enlace de edición.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Contenido presentado en 180 países ante un alguacil. Reproducción estrictamente prohibida, incluso parcial. Limitado a uso estrictamente personal.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Los modelos disponibles en nuestro sitio web se proporcionan "tal cual" y sin garantía.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1326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528</Words>
  <Application>Microsoft Macintosh PowerPoint</Application>
  <PresentationFormat>Personnalisé</PresentationFormat>
  <Paragraphs>85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cv94</dc:title>
  <dc:subject/>
  <dc:creator>www.ejemplodecv.com</dc:creator>
  <cp:keywords/>
  <dc:description/>
  <cp:lastModifiedBy>Axel Maille</cp:lastModifiedBy>
  <cp:revision>167</cp:revision>
  <dcterms:created xsi:type="dcterms:W3CDTF">2015-04-27T10:39:12Z</dcterms:created>
  <dcterms:modified xsi:type="dcterms:W3CDTF">2021-01-03T21:34:46Z</dcterms:modified>
  <cp:category/>
</cp:coreProperties>
</file>