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AADC"/>
    <a:srgbClr val="C7CFDE"/>
    <a:srgbClr val="DDE5F4"/>
    <a:srgbClr val="818181"/>
    <a:srgbClr val="F8CBAD"/>
    <a:srgbClr val="2A2A28"/>
    <a:srgbClr val="2626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26" autoAdjust="0"/>
    <p:restoredTop sz="94660"/>
  </p:normalViewPr>
  <p:slideViewPr>
    <p:cSldViewPr snapToGrid="0">
      <p:cViewPr varScale="1">
        <p:scale>
          <a:sx n="82" d="100"/>
          <a:sy n="82" d="100"/>
        </p:scale>
        <p:origin x="364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1/3/21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1/3/21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1/3/21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1/3/21</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‹N°›</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ejemplodecv.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0" y="728407"/>
            <a:ext cx="3854087" cy="1094365"/>
          </a:xfrm>
          <a:prstGeom prst="rect">
            <a:avLst/>
          </a:prstGeom>
          <a:solidFill>
            <a:srgbClr val="8FAAD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996042" y="-7321"/>
            <a:ext cx="3566808" cy="10160105"/>
          </a:xfrm>
          <a:prstGeom prst="rect">
            <a:avLst/>
          </a:prstGeom>
          <a:solidFill>
            <a:srgbClr val="C7CFDE">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Rectangle 244"/>
          <p:cNvSpPr/>
          <p:nvPr/>
        </p:nvSpPr>
        <p:spPr>
          <a:xfrm>
            <a:off x="0" y="10152784"/>
            <a:ext cx="7567503" cy="538896"/>
          </a:xfrm>
          <a:prstGeom prst="rect">
            <a:avLst/>
          </a:prstGeom>
          <a:solidFill>
            <a:schemeClr val="accent5">
              <a:lumMod val="60000"/>
              <a:lumOff val="40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7248" y="-7321"/>
            <a:ext cx="3868583" cy="660391"/>
          </a:xfrm>
          <a:prstGeom prst="rect">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0" y="55906"/>
            <a:ext cx="3854088" cy="523220"/>
          </a:xfrm>
          <a:prstGeom prst="rect">
            <a:avLst/>
          </a:prstGeom>
          <a:noFill/>
          <a:ln w="3175">
            <a:noFill/>
          </a:ln>
        </p:spPr>
        <p:txBody>
          <a:bodyPr wrap="square" rtlCol="0" anchor="ctr"/>
          <a:lstStyle/>
          <a:p>
            <a:pPr lvl="1"/>
            <a:r>
              <a:rPr lang="en-US" sz="1600" b="1">
                <a:solidFill>
                  <a:schemeClr val="bg1"/>
                </a:solidFill>
                <a:latin typeface="Arial" panose="020B0604020202020204" pitchFamily="34" charset="0"/>
                <a:cs typeface="Arial" panose="020B0604020202020204" pitchFamily="34" charset="0"/>
              </a:rPr>
              <a:t>JOSE GARCIA</a:t>
            </a:r>
            <a:endParaRPr lang="en-US" sz="1600" b="1" dirty="0">
              <a:solidFill>
                <a:schemeClr val="bg1"/>
              </a:solidFill>
              <a:latin typeface="Arial" panose="020B0604020202020204" pitchFamily="34" charset="0"/>
              <a:cs typeface="Arial" panose="020B0604020202020204" pitchFamily="34" charset="0"/>
            </a:endParaRPr>
          </a:p>
          <a:p>
            <a:pPr lvl="1"/>
            <a:endParaRPr lang="en-US" sz="200" dirty="0">
              <a:solidFill>
                <a:schemeClr val="tx1">
                  <a:lumMod val="75000"/>
                  <a:lumOff val="25000"/>
                </a:schemeClr>
              </a:solidFill>
              <a:latin typeface="Arial" panose="020B0604020202020204" pitchFamily="34" charset="0"/>
              <a:cs typeface="Arial" panose="020B0604020202020204" pitchFamily="34" charset="0"/>
            </a:endParaRPr>
          </a:p>
          <a:p>
            <a:pPr lvl="1"/>
            <a:r>
              <a:rPr lang="en-US" sz="1000" dirty="0">
                <a:solidFill>
                  <a:schemeClr val="tx1">
                    <a:lumMod val="75000"/>
                    <a:lumOff val="25000"/>
                  </a:schemeClr>
                </a:solidFill>
                <a:latin typeface="Arial" panose="020B0604020202020204" pitchFamily="34" charset="0"/>
                <a:cs typeface="Arial" panose="020B0604020202020204" pitchFamily="34" charset="0"/>
              </a:rPr>
              <a:t>CARGO OCCUPADO</a:t>
            </a:r>
          </a:p>
        </p:txBody>
      </p:sp>
      <p:sp>
        <p:nvSpPr>
          <p:cNvPr id="8" name="TextBox 7"/>
          <p:cNvSpPr txBox="1"/>
          <p:nvPr/>
        </p:nvSpPr>
        <p:spPr>
          <a:xfrm>
            <a:off x="4275196" y="8482173"/>
            <a:ext cx="3165359" cy="1361911"/>
          </a:xfrm>
          <a:prstGeom prst="rect">
            <a:avLst/>
          </a:prstGeom>
          <a:noFill/>
          <a:ln w="3175">
            <a:solidFill>
              <a:schemeClr val="tx1">
                <a:lumMod val="50000"/>
                <a:lumOff val="50000"/>
                <a:alpha val="50000"/>
              </a:schemeClr>
            </a:solidFill>
          </a:ln>
        </p:spPr>
        <p:txBody>
          <a:bodyPr wrap="square" rtlCol="0"/>
          <a:lstStyle/>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Address	:                 Plaça de Catalunya</a:t>
            </a: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                                            1708002 Barcelona</a:t>
            </a:r>
          </a:p>
          <a:p>
            <a:pPr>
              <a:lnSpc>
                <a:spcPct val="150000"/>
              </a:lnSpc>
            </a:pPr>
            <a:endParaRPr lang="en-US" sz="5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Teléfono	</a:t>
            </a:r>
            <a:r>
              <a:rPr lang="en-US" sz="1000">
                <a:solidFill>
                  <a:schemeClr val="tx1">
                    <a:lumMod val="75000"/>
                    <a:lumOff val="25000"/>
                  </a:schemeClr>
                </a:solidFill>
                <a:latin typeface="Arial" panose="020B0604020202020204" pitchFamily="34" charset="0"/>
                <a:cs typeface="Arial" panose="020B0604020202020204" pitchFamily="34" charset="0"/>
              </a:rPr>
              <a:t>:                 6123 456 789</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Email	:                 mail@mail.com</a:t>
            </a: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Website	:                 www.website.com</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9" name="TextBox 8"/>
          <p:cNvSpPr txBox="1"/>
          <p:nvPr/>
        </p:nvSpPr>
        <p:spPr>
          <a:xfrm>
            <a:off x="4275196" y="2789370"/>
            <a:ext cx="3165359" cy="1631216"/>
          </a:xfrm>
          <a:prstGeom prst="rect">
            <a:avLst/>
          </a:prstGeom>
          <a:noFill/>
          <a:ln w="3175">
            <a:solidFill>
              <a:schemeClr val="tx1">
                <a:lumMod val="50000"/>
                <a:lumOff val="50000"/>
                <a:alpha val="50000"/>
              </a:schemeClr>
            </a:solidFill>
          </a:ln>
        </p:spPr>
        <p:txBody>
          <a:bodyPr wrap="square" rtlCol="0">
            <a:spAutoFit/>
          </a:bodyPr>
          <a:lstStyle/>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Web</a:t>
            </a:r>
          </a:p>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UI | UX Design</a:t>
            </a:r>
          </a:p>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Graphic Design</a:t>
            </a:r>
          </a:p>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Brand Design</a:t>
            </a:r>
          </a:p>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Networking</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11" name="TextBox 110"/>
          <p:cNvSpPr txBox="1"/>
          <p:nvPr/>
        </p:nvSpPr>
        <p:spPr>
          <a:xfrm>
            <a:off x="4275196" y="4987843"/>
            <a:ext cx="3165359" cy="1323439"/>
          </a:xfrm>
          <a:prstGeom prst="rect">
            <a:avLst/>
          </a:prstGeom>
          <a:noFill/>
          <a:ln w="3175">
            <a:solidFill>
              <a:schemeClr val="tx1">
                <a:lumMod val="50000"/>
                <a:lumOff val="50000"/>
                <a:alpha val="50000"/>
              </a:schemeClr>
            </a:solidFill>
          </a:ln>
        </p:spPr>
        <p:txBody>
          <a:bodyPr wrap="square" rtlCol="0"/>
          <a:lstStyle/>
          <a:p>
            <a:pPr>
              <a:lnSpc>
                <a:spcPct val="200000"/>
              </a:lnSpc>
            </a:pPr>
            <a:r>
              <a:rPr lang="en-US" sz="1000" dirty="0" err="1">
                <a:solidFill>
                  <a:schemeClr val="tx1">
                    <a:lumMod val="75000"/>
                    <a:lumOff val="25000"/>
                  </a:schemeClr>
                </a:solidFill>
                <a:latin typeface="Arial" panose="020B0604020202020204" pitchFamily="34" charset="0"/>
                <a:cs typeface="Arial" panose="020B0604020202020204" pitchFamily="34" charset="0"/>
              </a:rPr>
              <a:t>Creativo</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200000"/>
              </a:lnSpc>
            </a:pPr>
            <a:r>
              <a:rPr lang="en-US" sz="1000" dirty="0" err="1">
                <a:solidFill>
                  <a:schemeClr val="tx1">
                    <a:lumMod val="75000"/>
                    <a:lumOff val="25000"/>
                  </a:schemeClr>
                </a:solidFill>
                <a:latin typeface="Arial" panose="020B0604020202020204" pitchFamily="34" charset="0"/>
                <a:cs typeface="Arial" panose="020B0604020202020204" pitchFamily="34" charset="0"/>
              </a:rPr>
              <a:t>Organizado</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Serio</a:t>
            </a:r>
          </a:p>
          <a:p>
            <a:pPr>
              <a:lnSpc>
                <a:spcPct val="200000"/>
              </a:lnSpc>
            </a:pPr>
            <a:r>
              <a:rPr lang="en-US" sz="1000" dirty="0" err="1">
                <a:solidFill>
                  <a:schemeClr val="tx1">
                    <a:lumMod val="75000"/>
                    <a:lumOff val="25000"/>
                  </a:schemeClr>
                </a:solidFill>
                <a:latin typeface="Arial" panose="020B0604020202020204" pitchFamily="34" charset="0"/>
                <a:cs typeface="Arial" panose="020B0604020202020204" pitchFamily="34" charset="0"/>
              </a:rPr>
              <a:t>Pugnacious</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12" name="Rectangle 111"/>
          <p:cNvSpPr/>
          <p:nvPr/>
        </p:nvSpPr>
        <p:spPr>
          <a:xfrm>
            <a:off x="6148830" y="2917789"/>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62" name="TextBox 161"/>
          <p:cNvSpPr txBox="1"/>
          <p:nvPr/>
        </p:nvSpPr>
        <p:spPr>
          <a:xfrm>
            <a:off x="4275196" y="6860496"/>
            <a:ext cx="3165359" cy="1015663"/>
          </a:xfrm>
          <a:prstGeom prst="rect">
            <a:avLst/>
          </a:prstGeom>
          <a:noFill/>
          <a:ln w="3175">
            <a:solidFill>
              <a:schemeClr val="tx1">
                <a:lumMod val="50000"/>
                <a:lumOff val="50000"/>
                <a:alpha val="50000"/>
              </a:schemeClr>
            </a:solidFill>
          </a:ln>
        </p:spPr>
        <p:txBody>
          <a:bodyPr wrap="square" rtlCol="0"/>
          <a:lstStyle/>
          <a:p>
            <a:pPr>
              <a:lnSpc>
                <a:spcPct val="200000"/>
              </a:lnSpc>
            </a:pPr>
            <a:r>
              <a:rPr lang="en-US" sz="1000" dirty="0" err="1">
                <a:solidFill>
                  <a:schemeClr val="tx1">
                    <a:lumMod val="75000"/>
                    <a:lumOff val="25000"/>
                  </a:schemeClr>
                </a:solidFill>
                <a:latin typeface="Arial" panose="020B0604020202020204" pitchFamily="34" charset="0"/>
                <a:cs typeface="Arial" panose="020B0604020202020204" pitchFamily="34" charset="0"/>
              </a:rPr>
              <a:t>Francés</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200000"/>
              </a:lnSpc>
            </a:pPr>
            <a:r>
              <a:rPr lang="en-US" sz="1000" dirty="0" err="1">
                <a:solidFill>
                  <a:schemeClr val="tx1">
                    <a:lumMod val="75000"/>
                    <a:lumOff val="25000"/>
                  </a:schemeClr>
                </a:solidFill>
                <a:latin typeface="Arial" panose="020B0604020202020204" pitchFamily="34" charset="0"/>
                <a:cs typeface="Arial" panose="020B0604020202020204" pitchFamily="34" charset="0"/>
              </a:rPr>
              <a:t>Inglés</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200000"/>
              </a:lnSpc>
            </a:pPr>
            <a:r>
              <a:rPr lang="en-US" sz="1000" dirty="0" err="1">
                <a:solidFill>
                  <a:schemeClr val="tx1">
                    <a:lumMod val="75000"/>
                    <a:lumOff val="25000"/>
                  </a:schemeClr>
                </a:solidFill>
                <a:latin typeface="Arial" panose="020B0604020202020204" pitchFamily="34" charset="0"/>
                <a:cs typeface="Arial" panose="020B0604020202020204" pitchFamily="34" charset="0"/>
              </a:rPr>
              <a:t>Italiano</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03" name="TextBox 202"/>
          <p:cNvSpPr txBox="1"/>
          <p:nvPr/>
        </p:nvSpPr>
        <p:spPr>
          <a:xfrm>
            <a:off x="546099" y="733178"/>
            <a:ext cx="3307989" cy="861774"/>
          </a:xfrm>
          <a:prstGeom prst="rect">
            <a:avLst/>
          </a:prstGeom>
          <a:noFill/>
          <a:ln>
            <a:solidFill>
              <a:schemeClr val="bg1">
                <a:alpha val="0"/>
              </a:schemeClr>
            </a:solidFill>
          </a:ln>
        </p:spPr>
        <p:txBody>
          <a:bodyPr wrap="square" rtlCol="0"/>
          <a:lstStyle/>
          <a:p>
            <a:pPr algn="just"/>
            <a:r>
              <a:rPr lang="en-US" sz="10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 Quisque pulvinar sit amet turpis ut consequat. Vous pouvez les présenter sous forme de puces ou en texte plain. </a:t>
            </a:r>
          </a:p>
        </p:txBody>
      </p:sp>
      <p:sp>
        <p:nvSpPr>
          <p:cNvPr id="193" name="TextBox 192"/>
          <p:cNvSpPr txBox="1"/>
          <p:nvPr/>
        </p:nvSpPr>
        <p:spPr>
          <a:xfrm>
            <a:off x="546099" y="2197866"/>
            <a:ext cx="3307988" cy="692497"/>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lstStyle/>
          <a:p>
            <a:pPr algn="ctr"/>
            <a:r>
              <a:rPr lang="en-US" sz="900" b="1" dirty="0">
                <a:solidFill>
                  <a:schemeClr val="tx1">
                    <a:lumMod val="95000"/>
                    <a:lumOff val="5000"/>
                  </a:schemeClr>
                </a:solidFill>
                <a:latin typeface="Arial" panose="020B0604020202020204" pitchFamily="34" charset="0"/>
                <a:cs typeface="Arial" panose="020B0604020202020204" pitchFamily="34" charset="0"/>
              </a:rPr>
              <a:t>EMPRESA | CARGO OCCUPADO | 20XX – 20XX</a:t>
            </a:r>
          </a:p>
          <a:p>
            <a:pPr algn="ctr"/>
            <a:endParaRPr lang="en-US" sz="300" dirty="0">
              <a:solidFill>
                <a:schemeClr val="bg1"/>
              </a:solidFill>
              <a:latin typeface="Arial" panose="020B0604020202020204" pitchFamily="34" charset="0"/>
              <a:cs typeface="Arial" panose="020B0604020202020204" pitchFamily="34" charset="0"/>
            </a:endParaRPr>
          </a:p>
          <a:p>
            <a:pPr algn="r"/>
            <a:r>
              <a:rPr lang="en-US" sz="9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 </a:t>
            </a:r>
          </a:p>
        </p:txBody>
      </p:sp>
      <p:sp>
        <p:nvSpPr>
          <p:cNvPr id="197" name="TextBox 196"/>
          <p:cNvSpPr txBox="1"/>
          <p:nvPr/>
        </p:nvSpPr>
        <p:spPr>
          <a:xfrm>
            <a:off x="546100" y="5467877"/>
            <a:ext cx="3315235" cy="507831"/>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lstStyle/>
          <a:p>
            <a:pPr algn="ctr"/>
            <a:r>
              <a:rPr lang="en-US" sz="900" b="1" dirty="0">
                <a:solidFill>
                  <a:schemeClr val="tx1">
                    <a:lumMod val="95000"/>
                    <a:lumOff val="5000"/>
                  </a:schemeClr>
                </a:solidFill>
                <a:latin typeface="Arial" panose="020B0604020202020204" pitchFamily="34" charset="0"/>
                <a:cs typeface="Arial" panose="020B0604020202020204" pitchFamily="34" charset="0"/>
              </a:rPr>
              <a:t>GRADO | UNIVERSIDAD | 20XX</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p>
        </p:txBody>
      </p:sp>
      <p:sp>
        <p:nvSpPr>
          <p:cNvPr id="201" name="TextBox 200"/>
          <p:cNvSpPr txBox="1"/>
          <p:nvPr/>
        </p:nvSpPr>
        <p:spPr>
          <a:xfrm>
            <a:off x="546100" y="8247439"/>
            <a:ext cx="3315235" cy="507831"/>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lstStyle/>
          <a:p>
            <a:pPr>
              <a:lnSpc>
                <a:spcPct val="150000"/>
              </a:lnSpc>
            </a:pPr>
            <a:r>
              <a:rPr lang="en-US" sz="900" dirty="0" err="1">
                <a:solidFill>
                  <a:schemeClr val="tx1">
                    <a:lumMod val="95000"/>
                    <a:lumOff val="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cxnSp>
        <p:nvCxnSpPr>
          <p:cNvPr id="204" name="Straight Connector 203"/>
          <p:cNvCxnSpPr/>
          <p:nvPr/>
        </p:nvCxnSpPr>
        <p:spPr>
          <a:xfrm>
            <a:off x="0" y="5375143"/>
            <a:ext cx="3861336" cy="0"/>
          </a:xfrm>
          <a:prstGeom prst="line">
            <a:avLst/>
          </a:prstGeom>
          <a:ln w="3175">
            <a:solidFill>
              <a:schemeClr val="tx1">
                <a:lumMod val="50000"/>
                <a:lumOff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a:off x="0" y="8158691"/>
            <a:ext cx="3861336" cy="0"/>
          </a:xfrm>
          <a:prstGeom prst="line">
            <a:avLst/>
          </a:prstGeom>
          <a:ln w="3175">
            <a:solidFill>
              <a:schemeClr val="tx1">
                <a:lumMod val="50000"/>
                <a:lumOff val="50000"/>
                <a:alpha val="50000"/>
              </a:schemeClr>
            </a:solidFill>
          </a:ln>
        </p:spPr>
        <p:style>
          <a:lnRef idx="1">
            <a:schemeClr val="accent1"/>
          </a:lnRef>
          <a:fillRef idx="0">
            <a:schemeClr val="accent1"/>
          </a:fillRef>
          <a:effectRef idx="0">
            <a:schemeClr val="accent1"/>
          </a:effectRef>
          <a:fontRef idx="minor">
            <a:schemeClr val="tx1"/>
          </a:fontRef>
        </p:style>
      </p:cxnSp>
      <p:sp>
        <p:nvSpPr>
          <p:cNvPr id="217" name="TextBox 216"/>
          <p:cNvSpPr txBox="1"/>
          <p:nvPr/>
        </p:nvSpPr>
        <p:spPr>
          <a:xfrm>
            <a:off x="4190999" y="2459556"/>
            <a:ext cx="3371851" cy="276999"/>
          </a:xfrm>
          <a:prstGeom prst="rect">
            <a:avLst/>
          </a:prstGeom>
          <a:solidFill>
            <a:srgbClr val="8FAADC">
              <a:alpha val="40000"/>
            </a:srgbClr>
          </a:solidFill>
          <a:ln w="3175">
            <a:noFill/>
          </a:ln>
          <a:effectLst>
            <a:outerShdw blurRad="50800" dist="38100" dir="10800000" algn="r" rotWithShape="0">
              <a:prstClr val="black">
                <a:alpha val="40000"/>
              </a:prstClr>
            </a:outerShdw>
          </a:effectLst>
        </p:spPr>
        <p:txBody>
          <a:bodyPr wrap="square" rtlCol="0" anchor="ctr"/>
          <a:lstStyle/>
          <a:p>
            <a:r>
              <a:rPr lang="en-US" sz="1200" b="1" dirty="0">
                <a:solidFill>
                  <a:schemeClr val="tx1">
                    <a:lumMod val="75000"/>
                    <a:lumOff val="25000"/>
                  </a:schemeClr>
                </a:solidFill>
                <a:latin typeface="Arial" panose="020B0604020202020204" pitchFamily="34" charset="0"/>
                <a:cs typeface="Arial" panose="020B0604020202020204" pitchFamily="34" charset="0"/>
              </a:rPr>
              <a:t>HABILIDADES</a:t>
            </a:r>
          </a:p>
        </p:txBody>
      </p:sp>
      <p:sp>
        <p:nvSpPr>
          <p:cNvPr id="218" name="TextBox 217"/>
          <p:cNvSpPr txBox="1"/>
          <p:nvPr/>
        </p:nvSpPr>
        <p:spPr>
          <a:xfrm>
            <a:off x="4190997" y="4658798"/>
            <a:ext cx="3371853" cy="276999"/>
          </a:xfrm>
          <a:prstGeom prst="rect">
            <a:avLst/>
          </a:prstGeom>
          <a:solidFill>
            <a:srgbClr val="8FAADC">
              <a:alpha val="40000"/>
            </a:srgbClr>
          </a:solidFill>
          <a:ln w="3175">
            <a:noFill/>
          </a:ln>
          <a:effectLst>
            <a:outerShdw blurRad="50800" dist="38100" dir="10800000" algn="r" rotWithShape="0">
              <a:prstClr val="black">
                <a:alpha val="40000"/>
              </a:prstClr>
            </a:outerShdw>
          </a:effectLst>
        </p:spPr>
        <p:txBody>
          <a:bodyPr wrap="square" rtlCol="0" anchor="ctr"/>
          <a:lstStyle/>
          <a:p>
            <a:r>
              <a:rPr lang="en-US" sz="1200" b="1" dirty="0">
                <a:solidFill>
                  <a:schemeClr val="tx1">
                    <a:lumMod val="75000"/>
                    <a:lumOff val="25000"/>
                  </a:schemeClr>
                </a:solidFill>
                <a:latin typeface="Arial" panose="020B0604020202020204" pitchFamily="34" charset="0"/>
                <a:cs typeface="Arial" panose="020B0604020202020204" pitchFamily="34" charset="0"/>
              </a:rPr>
              <a:t>PERSONALIDAD</a:t>
            </a:r>
          </a:p>
        </p:txBody>
      </p:sp>
      <p:sp>
        <p:nvSpPr>
          <p:cNvPr id="219" name="TextBox 218"/>
          <p:cNvSpPr txBox="1"/>
          <p:nvPr/>
        </p:nvSpPr>
        <p:spPr>
          <a:xfrm>
            <a:off x="4195649" y="6535546"/>
            <a:ext cx="3365209" cy="276999"/>
          </a:xfrm>
          <a:prstGeom prst="rect">
            <a:avLst/>
          </a:prstGeom>
          <a:solidFill>
            <a:srgbClr val="8FAADC">
              <a:alpha val="40000"/>
            </a:srgbClr>
          </a:solidFill>
          <a:ln w="3175">
            <a:noFill/>
          </a:ln>
          <a:effectLst>
            <a:outerShdw blurRad="50800" dist="38100" dir="10800000" algn="r" rotWithShape="0">
              <a:prstClr val="black">
                <a:alpha val="40000"/>
              </a:prstClr>
            </a:outerShdw>
          </a:effectLst>
        </p:spPr>
        <p:txBody>
          <a:bodyPr wrap="square" rtlCol="0" anchor="ctr"/>
          <a:lstStyle/>
          <a:p>
            <a:r>
              <a:rPr lang="en-US" sz="1200" b="1" dirty="0">
                <a:solidFill>
                  <a:schemeClr val="tx1">
                    <a:lumMod val="75000"/>
                    <a:lumOff val="25000"/>
                  </a:schemeClr>
                </a:solidFill>
                <a:latin typeface="Arial" panose="020B0604020202020204" pitchFamily="34" charset="0"/>
                <a:cs typeface="Arial" panose="020B0604020202020204" pitchFamily="34" charset="0"/>
              </a:rPr>
              <a:t>IDIOMAS</a:t>
            </a:r>
          </a:p>
        </p:txBody>
      </p:sp>
      <p:sp>
        <p:nvSpPr>
          <p:cNvPr id="220" name="TextBox 219"/>
          <p:cNvSpPr txBox="1"/>
          <p:nvPr/>
        </p:nvSpPr>
        <p:spPr>
          <a:xfrm>
            <a:off x="4190998" y="8158691"/>
            <a:ext cx="3371852" cy="276999"/>
          </a:xfrm>
          <a:prstGeom prst="rect">
            <a:avLst/>
          </a:prstGeom>
          <a:solidFill>
            <a:srgbClr val="8FAADC">
              <a:alpha val="40000"/>
            </a:srgbClr>
          </a:solidFill>
          <a:ln w="3175">
            <a:noFill/>
          </a:ln>
          <a:effectLst>
            <a:outerShdw blurRad="50800" dist="38100" dir="10800000" algn="r" rotWithShape="0">
              <a:prstClr val="black">
                <a:alpha val="40000"/>
              </a:prstClr>
            </a:outerShdw>
          </a:effectLst>
        </p:spPr>
        <p:txBody>
          <a:bodyPr wrap="square" rtlCol="0" anchor="ctr"/>
          <a:lstStyle/>
          <a:p>
            <a:r>
              <a:rPr lang="en-US" sz="1200" b="1" dirty="0">
                <a:solidFill>
                  <a:schemeClr val="tx1">
                    <a:lumMod val="75000"/>
                    <a:lumOff val="25000"/>
                  </a:schemeClr>
                </a:solidFill>
                <a:latin typeface="Arial" panose="020B0604020202020204" pitchFamily="34" charset="0"/>
                <a:cs typeface="Arial" panose="020B0604020202020204" pitchFamily="34" charset="0"/>
              </a:rPr>
              <a:t>CONTACTO</a:t>
            </a:r>
          </a:p>
        </p:txBody>
      </p:sp>
      <p:sp>
        <p:nvSpPr>
          <p:cNvPr id="157" name="Rectangle 156"/>
          <p:cNvSpPr/>
          <p:nvPr/>
        </p:nvSpPr>
        <p:spPr>
          <a:xfrm>
            <a:off x="6148830" y="2916357"/>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46" name="Rectangle 245"/>
          <p:cNvSpPr/>
          <p:nvPr/>
        </p:nvSpPr>
        <p:spPr>
          <a:xfrm>
            <a:off x="6148830" y="3237495"/>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47" name="Rectangle 246"/>
          <p:cNvSpPr/>
          <p:nvPr/>
        </p:nvSpPr>
        <p:spPr>
          <a:xfrm>
            <a:off x="6148830" y="3236063"/>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48" name="Rectangle 247"/>
          <p:cNvSpPr/>
          <p:nvPr/>
        </p:nvSpPr>
        <p:spPr>
          <a:xfrm>
            <a:off x="6148830" y="3557201"/>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49" name="Rectangle 248"/>
          <p:cNvSpPr/>
          <p:nvPr/>
        </p:nvSpPr>
        <p:spPr>
          <a:xfrm>
            <a:off x="6148830" y="3555769"/>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0" name="Rectangle 249"/>
          <p:cNvSpPr/>
          <p:nvPr/>
        </p:nvSpPr>
        <p:spPr>
          <a:xfrm>
            <a:off x="6148830" y="3876907"/>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1" name="Rectangle 250"/>
          <p:cNvSpPr/>
          <p:nvPr/>
        </p:nvSpPr>
        <p:spPr>
          <a:xfrm>
            <a:off x="6148830" y="3875475"/>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2" name="Rectangle 251"/>
          <p:cNvSpPr/>
          <p:nvPr/>
        </p:nvSpPr>
        <p:spPr>
          <a:xfrm>
            <a:off x="6148830" y="4196612"/>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3" name="Rectangle 252"/>
          <p:cNvSpPr/>
          <p:nvPr/>
        </p:nvSpPr>
        <p:spPr>
          <a:xfrm>
            <a:off x="6148830" y="4195180"/>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4" name="Rectangle 253"/>
          <p:cNvSpPr/>
          <p:nvPr/>
        </p:nvSpPr>
        <p:spPr>
          <a:xfrm>
            <a:off x="6148829" y="5168441"/>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5" name="Rectangle 254"/>
          <p:cNvSpPr/>
          <p:nvPr/>
        </p:nvSpPr>
        <p:spPr>
          <a:xfrm>
            <a:off x="6148829" y="5167009"/>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6" name="Rectangle 255"/>
          <p:cNvSpPr/>
          <p:nvPr/>
        </p:nvSpPr>
        <p:spPr>
          <a:xfrm>
            <a:off x="6148829" y="5472717"/>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7" name="Rectangle 256"/>
          <p:cNvSpPr/>
          <p:nvPr/>
        </p:nvSpPr>
        <p:spPr>
          <a:xfrm>
            <a:off x="6148829" y="5471285"/>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8" name="Rectangle 257"/>
          <p:cNvSpPr/>
          <p:nvPr/>
        </p:nvSpPr>
        <p:spPr>
          <a:xfrm>
            <a:off x="6148829" y="5776993"/>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9" name="Rectangle 258"/>
          <p:cNvSpPr/>
          <p:nvPr/>
        </p:nvSpPr>
        <p:spPr>
          <a:xfrm>
            <a:off x="6148829" y="5775561"/>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0" name="Rectangle 259"/>
          <p:cNvSpPr/>
          <p:nvPr/>
        </p:nvSpPr>
        <p:spPr>
          <a:xfrm>
            <a:off x="6148829" y="6081268"/>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1" name="Rectangle 260"/>
          <p:cNvSpPr/>
          <p:nvPr/>
        </p:nvSpPr>
        <p:spPr>
          <a:xfrm>
            <a:off x="6148829" y="6079836"/>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2" name="Rectangle 261"/>
          <p:cNvSpPr/>
          <p:nvPr/>
        </p:nvSpPr>
        <p:spPr>
          <a:xfrm>
            <a:off x="6148833" y="6989983"/>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3" name="Rectangle 262"/>
          <p:cNvSpPr/>
          <p:nvPr/>
        </p:nvSpPr>
        <p:spPr>
          <a:xfrm>
            <a:off x="6148828" y="6988551"/>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4" name="Rectangle 263"/>
          <p:cNvSpPr/>
          <p:nvPr/>
        </p:nvSpPr>
        <p:spPr>
          <a:xfrm>
            <a:off x="6148833" y="7320545"/>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5" name="Rectangle 264"/>
          <p:cNvSpPr/>
          <p:nvPr/>
        </p:nvSpPr>
        <p:spPr>
          <a:xfrm>
            <a:off x="6148828" y="7319113"/>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6" name="Rectangle 265"/>
          <p:cNvSpPr/>
          <p:nvPr/>
        </p:nvSpPr>
        <p:spPr>
          <a:xfrm>
            <a:off x="6148829" y="7651106"/>
            <a:ext cx="855064" cy="91985"/>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67" name="Rectangle 266"/>
          <p:cNvSpPr/>
          <p:nvPr/>
        </p:nvSpPr>
        <p:spPr>
          <a:xfrm>
            <a:off x="6148828" y="7649674"/>
            <a:ext cx="1072413" cy="91985"/>
          </a:xfrm>
          <a:prstGeom prst="rect">
            <a:avLst/>
          </a:prstGeom>
          <a:noFill/>
          <a:ln w="3175">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6" name="TextBox 5"/>
          <p:cNvSpPr txBox="1"/>
          <p:nvPr/>
        </p:nvSpPr>
        <p:spPr>
          <a:xfrm>
            <a:off x="0" y="2181088"/>
            <a:ext cx="418641" cy="2929347"/>
          </a:xfrm>
          <a:prstGeom prst="rect">
            <a:avLst/>
          </a:prstGeom>
          <a:solidFill>
            <a:srgbClr val="8FAADC"/>
          </a:solidFill>
          <a:effectLst>
            <a:outerShdw blurRad="50800" dist="38100" algn="l" rotWithShape="0">
              <a:prstClr val="black">
                <a:alpha val="40000"/>
              </a:prstClr>
            </a:outerShdw>
          </a:effectLst>
        </p:spPr>
        <p:txBody>
          <a:bodyPr vert="wordArtVert" wrap="square" rtlCol="0" anchor="ctr"/>
          <a:lstStyle/>
          <a:p>
            <a:pPr algn="ctr"/>
            <a:r>
              <a:rPr lang="en-US" sz="1400" dirty="0">
                <a:latin typeface="Arial" panose="020B0604020202020204" pitchFamily="34" charset="0"/>
                <a:cs typeface="Arial" panose="020B0604020202020204" pitchFamily="34" charset="0"/>
              </a:rPr>
              <a:t>EXPERIENCE</a:t>
            </a:r>
          </a:p>
        </p:txBody>
      </p:sp>
      <p:sp>
        <p:nvSpPr>
          <p:cNvPr id="62" name="TextBox 61"/>
          <p:cNvSpPr txBox="1"/>
          <p:nvPr/>
        </p:nvSpPr>
        <p:spPr>
          <a:xfrm>
            <a:off x="0" y="5464042"/>
            <a:ext cx="418641" cy="2414859"/>
          </a:xfrm>
          <a:prstGeom prst="rect">
            <a:avLst/>
          </a:prstGeom>
          <a:solidFill>
            <a:srgbClr val="8FAADC"/>
          </a:solidFill>
          <a:effectLst>
            <a:outerShdw blurRad="50800" dist="38100" algn="l" rotWithShape="0">
              <a:prstClr val="black">
                <a:alpha val="40000"/>
              </a:prstClr>
            </a:outerShdw>
          </a:effectLst>
        </p:spPr>
        <p:txBody>
          <a:bodyPr vert="wordArtVert" wrap="square" rtlCol="0" anchor="ctr"/>
          <a:lstStyle/>
          <a:p>
            <a:pPr algn="ctr"/>
            <a:r>
              <a:rPr lang="en-US" sz="1400" dirty="0">
                <a:latin typeface="Arial" panose="020B0604020202020204" pitchFamily="34" charset="0"/>
                <a:cs typeface="Arial" panose="020B0604020202020204" pitchFamily="34" charset="0"/>
              </a:rPr>
              <a:t>ESTUDIOS REALIZADOS</a:t>
            </a:r>
          </a:p>
        </p:txBody>
      </p:sp>
      <p:cxnSp>
        <p:nvCxnSpPr>
          <p:cNvPr id="66" name="Straight Connector 65"/>
          <p:cNvCxnSpPr/>
          <p:nvPr/>
        </p:nvCxnSpPr>
        <p:spPr>
          <a:xfrm>
            <a:off x="16735" y="2009638"/>
            <a:ext cx="3861336" cy="0"/>
          </a:xfrm>
          <a:prstGeom prst="line">
            <a:avLst/>
          </a:prstGeom>
          <a:ln w="3175">
            <a:solidFill>
              <a:schemeClr val="tx1">
                <a:lumMod val="50000"/>
                <a:lumOff val="50000"/>
                <a:alpha val="50000"/>
              </a:schemeClr>
            </a:solidFill>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7248" y="8247439"/>
            <a:ext cx="418641" cy="1596645"/>
          </a:xfrm>
          <a:prstGeom prst="rect">
            <a:avLst/>
          </a:prstGeom>
          <a:solidFill>
            <a:srgbClr val="8FAADC"/>
          </a:solidFill>
          <a:effectLst>
            <a:outerShdw blurRad="50800" dist="38100" algn="l" rotWithShape="0">
              <a:prstClr val="black">
                <a:alpha val="40000"/>
              </a:prstClr>
            </a:outerShdw>
          </a:effectLst>
        </p:spPr>
        <p:txBody>
          <a:bodyPr vert="wordArtVert" wrap="square" rtlCol="0" anchor="ctr">
            <a:spAutoFit/>
          </a:bodyPr>
          <a:lstStyle/>
          <a:p>
            <a:pPr algn="ctr"/>
            <a:r>
              <a:rPr lang="en-US" sz="1400" dirty="0">
                <a:latin typeface="Arial" panose="020B0604020202020204" pitchFamily="34" charset="0"/>
                <a:cs typeface="Arial" panose="020B0604020202020204" pitchFamily="34" charset="0"/>
              </a:rPr>
              <a:t>HOBBIE</a:t>
            </a:r>
          </a:p>
        </p:txBody>
      </p:sp>
      <p:sp>
        <p:nvSpPr>
          <p:cNvPr id="71" name="TextBox 70"/>
          <p:cNvSpPr txBox="1"/>
          <p:nvPr/>
        </p:nvSpPr>
        <p:spPr>
          <a:xfrm>
            <a:off x="16735" y="728406"/>
            <a:ext cx="351828" cy="1094367"/>
          </a:xfrm>
          <a:prstGeom prst="rect">
            <a:avLst/>
          </a:prstGeom>
          <a:solidFill>
            <a:srgbClr val="8FAADC"/>
          </a:solidFill>
        </p:spPr>
        <p:txBody>
          <a:bodyPr vert="wordArtVert" wrap="square" rtlCol="0" anchor="ctr"/>
          <a:lstStyle/>
          <a:p>
            <a:pPr algn="ctr"/>
            <a:r>
              <a:rPr lang="en-US" sz="1100" b="1" dirty="0">
                <a:latin typeface="Arial" panose="020B0604020202020204" pitchFamily="34" charset="0"/>
                <a:cs typeface="Arial" panose="020B0604020202020204" pitchFamily="34" charset="0"/>
              </a:rPr>
              <a:t>OBJECTIVO</a:t>
            </a:r>
          </a:p>
        </p:txBody>
      </p:sp>
      <p:sp>
        <p:nvSpPr>
          <p:cNvPr id="68" name="TextBox 192"/>
          <p:cNvSpPr txBox="1"/>
          <p:nvPr/>
        </p:nvSpPr>
        <p:spPr>
          <a:xfrm>
            <a:off x="565759" y="2994046"/>
            <a:ext cx="3307988" cy="692497"/>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lstStyle/>
          <a:p>
            <a:pPr algn="ctr"/>
            <a:r>
              <a:rPr lang="en-US" sz="900" b="1" dirty="0">
                <a:solidFill>
                  <a:schemeClr val="tx1">
                    <a:lumMod val="95000"/>
                    <a:lumOff val="5000"/>
                  </a:schemeClr>
                </a:solidFill>
                <a:latin typeface="Arial" panose="020B0604020202020204" pitchFamily="34" charset="0"/>
                <a:cs typeface="Arial" panose="020B0604020202020204" pitchFamily="34" charset="0"/>
              </a:rPr>
              <a:t>EMPRESA | CARGO OCCUPADO | 20XX – 20XX</a:t>
            </a:r>
          </a:p>
          <a:p>
            <a:pPr algn="ctr"/>
            <a:endParaRPr lang="en-US" sz="300" dirty="0">
              <a:solidFill>
                <a:schemeClr val="bg1"/>
              </a:solidFill>
              <a:latin typeface="Arial" panose="020B0604020202020204" pitchFamily="34" charset="0"/>
              <a:cs typeface="Arial" panose="020B0604020202020204" pitchFamily="34" charset="0"/>
            </a:endParaRP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 </a:t>
            </a:r>
          </a:p>
        </p:txBody>
      </p:sp>
      <p:sp>
        <p:nvSpPr>
          <p:cNvPr id="72" name="TextBox 192"/>
          <p:cNvSpPr txBox="1"/>
          <p:nvPr/>
        </p:nvSpPr>
        <p:spPr>
          <a:xfrm>
            <a:off x="565759" y="3790226"/>
            <a:ext cx="3307988" cy="692497"/>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lstStyle/>
          <a:p>
            <a:pPr algn="ctr"/>
            <a:r>
              <a:rPr lang="en-US" sz="900" b="1" dirty="0">
                <a:solidFill>
                  <a:schemeClr val="tx1">
                    <a:lumMod val="95000"/>
                    <a:lumOff val="5000"/>
                  </a:schemeClr>
                </a:solidFill>
                <a:latin typeface="Arial" panose="020B0604020202020204" pitchFamily="34" charset="0"/>
                <a:cs typeface="Arial" panose="020B0604020202020204" pitchFamily="34" charset="0"/>
              </a:rPr>
              <a:t>EMPRESA | CARGO OCCUPADO | 20XX – 20XX</a:t>
            </a:r>
          </a:p>
          <a:p>
            <a:pPr algn="ctr"/>
            <a:endParaRPr lang="en-US" sz="300" dirty="0">
              <a:solidFill>
                <a:schemeClr val="bg1"/>
              </a:solidFill>
              <a:latin typeface="Arial" panose="020B0604020202020204" pitchFamily="34" charset="0"/>
              <a:cs typeface="Arial" panose="020B0604020202020204" pitchFamily="34" charset="0"/>
            </a:endParaRP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 </a:t>
            </a:r>
          </a:p>
        </p:txBody>
      </p:sp>
      <p:sp>
        <p:nvSpPr>
          <p:cNvPr id="73" name="TextBox 192"/>
          <p:cNvSpPr txBox="1"/>
          <p:nvPr/>
        </p:nvSpPr>
        <p:spPr>
          <a:xfrm>
            <a:off x="536612" y="4583324"/>
            <a:ext cx="3307988" cy="692497"/>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lstStyle/>
          <a:p>
            <a:pPr algn="ctr"/>
            <a:r>
              <a:rPr lang="en-US" sz="900" b="1" dirty="0">
                <a:solidFill>
                  <a:schemeClr val="tx1">
                    <a:lumMod val="95000"/>
                    <a:lumOff val="5000"/>
                  </a:schemeClr>
                </a:solidFill>
                <a:latin typeface="Arial" panose="020B0604020202020204" pitchFamily="34" charset="0"/>
                <a:cs typeface="Arial" panose="020B0604020202020204" pitchFamily="34" charset="0"/>
              </a:rPr>
              <a:t>EMPRESA | CARGO OCCUPADO | 20XX – 20XX</a:t>
            </a:r>
          </a:p>
          <a:p>
            <a:pPr algn="ctr"/>
            <a:endParaRPr lang="en-US" sz="300" dirty="0">
              <a:solidFill>
                <a:schemeClr val="bg1"/>
              </a:solidFill>
              <a:latin typeface="Arial" panose="020B0604020202020204" pitchFamily="34" charset="0"/>
              <a:cs typeface="Arial" panose="020B0604020202020204" pitchFamily="34" charset="0"/>
            </a:endParaRP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 </a:t>
            </a:r>
          </a:p>
        </p:txBody>
      </p:sp>
      <p:sp>
        <p:nvSpPr>
          <p:cNvPr id="74" name="TextBox 196"/>
          <p:cNvSpPr txBox="1"/>
          <p:nvPr/>
        </p:nvSpPr>
        <p:spPr>
          <a:xfrm>
            <a:off x="538852" y="6086404"/>
            <a:ext cx="3315235" cy="507831"/>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lstStyle/>
          <a:p>
            <a:pPr algn="ctr"/>
            <a:r>
              <a:rPr lang="en-US" sz="900" b="1" dirty="0">
                <a:solidFill>
                  <a:schemeClr val="tx1">
                    <a:lumMod val="95000"/>
                    <a:lumOff val="5000"/>
                  </a:schemeClr>
                </a:solidFill>
                <a:latin typeface="Arial" panose="020B0604020202020204" pitchFamily="34" charset="0"/>
                <a:cs typeface="Arial" panose="020B0604020202020204" pitchFamily="34" charset="0"/>
              </a:rPr>
              <a:t>GRADO | UNIVERSIDAD | 20XX</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p>
        </p:txBody>
      </p:sp>
      <p:sp>
        <p:nvSpPr>
          <p:cNvPr id="75" name="TextBox 196"/>
          <p:cNvSpPr txBox="1"/>
          <p:nvPr/>
        </p:nvSpPr>
        <p:spPr>
          <a:xfrm>
            <a:off x="553347" y="6704931"/>
            <a:ext cx="3315235" cy="507831"/>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lstStyle/>
          <a:p>
            <a:pPr algn="ctr"/>
            <a:r>
              <a:rPr lang="en-US" sz="900" b="1" dirty="0">
                <a:solidFill>
                  <a:schemeClr val="tx1">
                    <a:lumMod val="95000"/>
                    <a:lumOff val="5000"/>
                  </a:schemeClr>
                </a:solidFill>
                <a:latin typeface="Arial" panose="020B0604020202020204" pitchFamily="34" charset="0"/>
                <a:cs typeface="Arial" panose="020B0604020202020204" pitchFamily="34" charset="0"/>
              </a:rPr>
              <a:t>GRADO | UNIVERSIDAD | 20XX</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p>
        </p:txBody>
      </p:sp>
      <p:sp>
        <p:nvSpPr>
          <p:cNvPr id="76" name="TextBox 196"/>
          <p:cNvSpPr txBox="1"/>
          <p:nvPr/>
        </p:nvSpPr>
        <p:spPr>
          <a:xfrm>
            <a:off x="524685" y="7325166"/>
            <a:ext cx="3315235" cy="507831"/>
          </a:xfrm>
          <a:prstGeom prst="rect">
            <a:avLst/>
          </a:prstGeom>
          <a:solidFill>
            <a:srgbClr val="8FAADC">
              <a:alpha val="30000"/>
            </a:srgbClr>
          </a:solidFill>
          <a:ln>
            <a:noFill/>
          </a:ln>
          <a:effectLst>
            <a:outerShdw blurRad="63500" sx="102000" sy="102000" algn="ctr" rotWithShape="0">
              <a:prstClr val="black">
                <a:alpha val="40000"/>
              </a:prstClr>
            </a:outerShdw>
          </a:effectLst>
        </p:spPr>
        <p:txBody>
          <a:bodyPr wrap="square" rtlCol="0" anchor="ctr"/>
          <a:lstStyle/>
          <a:p>
            <a:pPr algn="ctr"/>
            <a:r>
              <a:rPr lang="en-US" sz="900" b="1" dirty="0">
                <a:solidFill>
                  <a:schemeClr val="tx1">
                    <a:lumMod val="95000"/>
                    <a:lumOff val="5000"/>
                  </a:schemeClr>
                </a:solidFill>
                <a:latin typeface="Arial" panose="020B0604020202020204" pitchFamily="34" charset="0"/>
                <a:cs typeface="Arial" panose="020B0604020202020204" pitchFamily="34" charset="0"/>
              </a:rPr>
              <a:t>GRADO | UNIVERSIDAD | 20XX</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p>
        </p:txBody>
      </p:sp>
      <p:pic>
        <p:nvPicPr>
          <p:cNvPr id="4" name="Image 3"/>
          <p:cNvPicPr>
            <a:picLocks noChangeAspect="1"/>
          </p:cNvPicPr>
          <p:nvPr/>
        </p:nvPicPr>
        <p:blipFill>
          <a:blip r:embed="rId2"/>
          <a:stretch>
            <a:fillRect/>
          </a:stretch>
        </p:blipFill>
        <p:spPr>
          <a:xfrm>
            <a:off x="4089132" y="67995"/>
            <a:ext cx="3404626" cy="2272427"/>
          </a:xfrm>
          <a:prstGeom prst="snip2DiagRect">
            <a:avLst/>
          </a:prstGeom>
          <a:ln>
            <a:solidFill>
              <a:schemeClr val="bg1"/>
            </a:solidFill>
          </a:ln>
        </p:spPr>
      </p:pic>
    </p:spTree>
    <p:extLst>
      <p:ext uri="{BB962C8B-B14F-4D97-AF65-F5344CB8AC3E}">
        <p14:creationId xmlns:p14="http://schemas.microsoft.com/office/powerpoint/2010/main" val="3985441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8645443-5F16-9244-A209-BAE520965B81}"/>
              </a:ext>
            </a:extLst>
          </p:cNvPr>
          <p:cNvSpPr>
            <a:spLocks noGrp="1"/>
          </p:cNvSpPr>
          <p:nvPr>
            <p:ph idx="1"/>
          </p:nvPr>
        </p:nvSpPr>
        <p:spPr>
          <a:xfrm>
            <a:off x="378143" y="679622"/>
            <a:ext cx="6806565" cy="8868401"/>
          </a:xfrm>
        </p:spPr>
        <p:txBody>
          <a:bodyPr>
            <a:normAutofit fontScale="77500" lnSpcReduction="20000"/>
          </a:bodyPr>
          <a:lstStyle/>
          <a:p>
            <a:pPr marL="0" indent="0">
              <a:buNone/>
            </a:pPr>
            <a:endParaRPr lang="fr-FR" dirty="0"/>
          </a:p>
          <a:p>
            <a:pPr marL="0" indent="0">
              <a:buNone/>
            </a:pPr>
            <a:r>
              <a:rPr lang="es-ES" b="1" dirty="0"/>
              <a:t>Querido candidato </a:t>
            </a:r>
          </a:p>
          <a:p>
            <a:pPr marL="0" indent="0">
              <a:buNone/>
            </a:pPr>
            <a:endParaRPr lang="es-ES" dirty="0"/>
          </a:p>
          <a:p>
            <a:pPr marL="0" indent="0">
              <a:buNone/>
            </a:pPr>
            <a:r>
              <a:rPr lang="es-ES" dirty="0"/>
              <a:t>Gracias por descargar esta plantilla de nuestro sitio web. Esperamos que esto te ayude a crear tu CV. Tómate el tiempo para escribir tu CV con cuidado, ya que describe tu experiencia profesional y tu personalidad. </a:t>
            </a:r>
          </a:p>
          <a:p>
            <a:pPr marL="0" indent="0">
              <a:buNone/>
            </a:pPr>
            <a:endParaRPr lang="es-ES" dirty="0"/>
          </a:p>
          <a:p>
            <a:pPr marL="0" indent="0">
              <a:buNone/>
            </a:pPr>
            <a:r>
              <a:rPr lang="es-ES" dirty="0"/>
              <a:t>¡Recuerda que una buena aplicación es una aplicación personalizada! Si necesita otros modelos, vuelva a nuestro sitio web: </a:t>
            </a:r>
            <a:r>
              <a:rPr lang="es-ES" dirty="0">
                <a:hlinkClick r:id="rId2"/>
              </a:rPr>
              <a:t>HTTPS://WWW.EJEMPLODECV.COM</a:t>
            </a:r>
            <a:r>
              <a:rPr lang="es-ES" dirty="0"/>
              <a:t>   </a:t>
            </a:r>
            <a:endParaRPr lang="fr-FR" dirty="0"/>
          </a:p>
          <a:p>
            <a:pPr marL="0" indent="0">
              <a:buNone/>
            </a:pPr>
            <a:r>
              <a:rPr lang="fr-FR" dirty="0"/>
              <a:t>---</a:t>
            </a:r>
          </a:p>
          <a:p>
            <a:pPr marL="0" indent="0">
              <a:buNone/>
            </a:pPr>
            <a:endParaRPr lang="fr-FR" dirty="0"/>
          </a:p>
          <a:p>
            <a:pPr marL="0" indent="0">
              <a:buNone/>
            </a:pPr>
            <a:r>
              <a:rPr lang="fr-FR" b="1" dirty="0"/>
              <a:t>Copyright EJEMPLODECV.COM</a:t>
            </a:r>
          </a:p>
          <a:p>
            <a:pPr marL="0" indent="0">
              <a:buNone/>
            </a:pPr>
            <a:endParaRPr lang="fr-FR" dirty="0"/>
          </a:p>
          <a:p>
            <a:pPr marL="0" indent="0">
              <a:buNone/>
            </a:pPr>
            <a:r>
              <a:rPr lang="es-ES" dirty="0"/>
              <a:t>El contenido publicado en nuestro sitio (modelos de CV, modelos de cartas, artículos, etc.) son propiedad de </a:t>
            </a:r>
            <a:r>
              <a:rPr lang="it-IT" dirty="0" err="1"/>
              <a:t>EJEMPLODECV.com</a:t>
            </a:r>
            <a:endParaRPr lang="it-IT" dirty="0"/>
          </a:p>
          <a:p>
            <a:pPr marL="0" indent="0">
              <a:buNone/>
            </a:pPr>
            <a:endParaRPr lang="fr-FR" dirty="0"/>
          </a:p>
          <a:p>
            <a:pPr marL="0" indent="0">
              <a:buNone/>
            </a:pPr>
            <a:r>
              <a:rPr lang="fr-FR" b="1" dirty="0">
                <a:solidFill>
                  <a:srgbClr val="00B050"/>
                </a:solidFill>
              </a:rPr>
              <a:t>O</a:t>
            </a:r>
            <a:r>
              <a:rPr lang="fr-FR" dirty="0"/>
              <a:t>     </a:t>
            </a:r>
            <a:r>
              <a:rPr lang="es-ES" dirty="0"/>
              <a:t>Su uso se limita a un uso estrictamente personal.</a:t>
            </a:r>
          </a:p>
          <a:p>
            <a:pPr marL="0" indent="0">
              <a:buNone/>
            </a:pPr>
            <a:r>
              <a:rPr lang="fr-FR" b="1" dirty="0">
                <a:solidFill>
                  <a:srgbClr val="FF0000"/>
                </a:solidFill>
              </a:rPr>
              <a:t>X</a:t>
            </a:r>
            <a:r>
              <a:rPr lang="fr-FR" dirty="0"/>
              <a:t>     </a:t>
            </a:r>
            <a:r>
              <a:rPr lang="es-ES" dirty="0"/>
              <a:t>Está prohibido distribuirlos, publicarlos o redistribuirlos sin nuestro consentimiento. </a:t>
            </a:r>
          </a:p>
          <a:p>
            <a:pPr marL="0" indent="0">
              <a:buNone/>
            </a:pPr>
            <a:r>
              <a:rPr lang="fr-FR" b="1" dirty="0">
                <a:solidFill>
                  <a:srgbClr val="FF0000"/>
                </a:solidFill>
              </a:rPr>
              <a:t>X</a:t>
            </a:r>
            <a:r>
              <a:rPr lang="fr-FR" dirty="0"/>
              <a:t>     </a:t>
            </a:r>
            <a:r>
              <a:rPr lang="es-ES" dirty="0"/>
              <a:t>También está prohibido dar acceso al enlace de descarga o al enlace de edición.</a:t>
            </a:r>
          </a:p>
          <a:p>
            <a:pPr marL="0" indent="0">
              <a:buNone/>
            </a:pPr>
            <a:endParaRPr lang="fr-FR" dirty="0"/>
          </a:p>
          <a:p>
            <a:pPr marL="0" indent="0">
              <a:buNone/>
            </a:pPr>
            <a:endParaRPr lang="es-ES" dirty="0"/>
          </a:p>
          <a:p>
            <a:pPr marL="0" indent="0">
              <a:buNone/>
            </a:pPr>
            <a:r>
              <a:rPr lang="es-ES" dirty="0"/>
              <a:t>Contenido presentado en 180 países ante un alguacil. Reproducción estrictamente prohibida, incluso parcial. Limitado a uso estrictamente personal.</a:t>
            </a:r>
          </a:p>
          <a:p>
            <a:pPr marL="0" indent="0">
              <a:buNone/>
            </a:pPr>
            <a:endParaRPr lang="fr-FR" dirty="0"/>
          </a:p>
          <a:p>
            <a:pPr marL="0" indent="0">
              <a:buNone/>
            </a:pPr>
            <a:r>
              <a:rPr lang="fr-FR" dirty="0"/>
              <a:t>---</a:t>
            </a:r>
          </a:p>
          <a:p>
            <a:pPr marL="0" indent="0">
              <a:buNone/>
            </a:pPr>
            <a:endParaRPr lang="fr-FR" dirty="0"/>
          </a:p>
          <a:p>
            <a:pPr marL="0" indent="0">
              <a:buNone/>
            </a:pPr>
            <a:r>
              <a:rPr lang="es-ES" dirty="0">
                <a:solidFill>
                  <a:schemeClr val="tx1">
                    <a:lumMod val="50000"/>
                    <a:lumOff val="50000"/>
                  </a:schemeClr>
                </a:solidFill>
              </a:rPr>
              <a:t>Los modelos disponibles en nuestro sitio web se proporcionan "tal cual" y sin garantía.</a:t>
            </a:r>
            <a:endParaRPr lang="fr-FR" dirty="0">
              <a:solidFill>
                <a:schemeClr val="tx1">
                  <a:lumMod val="50000"/>
                  <a:lumOff val="50000"/>
                </a:schemeClr>
              </a:solidFill>
            </a:endParaRPr>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33334723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TotalTime>
  <Words>541</Words>
  <Application>Microsoft Macintosh PowerPoint</Application>
  <PresentationFormat>Personnalisé</PresentationFormat>
  <Paragraphs>74</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Office Theme</vt:lpstr>
      <vt:lpstr>Présentation PowerPoint</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cv93</dc:title>
  <dc:subject/>
  <dc:creator>www.ejemplodecv.com</dc:creator>
  <cp:keywords/>
  <dc:description/>
  <cp:lastModifiedBy>Axel Maille</cp:lastModifiedBy>
  <cp:revision>168</cp:revision>
  <dcterms:created xsi:type="dcterms:W3CDTF">2015-04-27T10:39:12Z</dcterms:created>
  <dcterms:modified xsi:type="dcterms:W3CDTF">2021-01-03T21:35:10Z</dcterms:modified>
  <cp:category/>
</cp:coreProperties>
</file>