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E1"/>
    <a:srgbClr val="DEEBF7"/>
    <a:srgbClr val="FDD9F4"/>
    <a:srgbClr val="404040"/>
    <a:srgbClr val="62F0E9"/>
    <a:srgbClr val="F8CBAD"/>
    <a:srgbClr val="2419FF"/>
    <a:srgbClr val="27E7F1"/>
    <a:srgbClr val="818181"/>
    <a:srgbClr val="2A2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3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ounded Rectangle 226"/>
          <p:cNvSpPr/>
          <p:nvPr/>
        </p:nvSpPr>
        <p:spPr>
          <a:xfrm>
            <a:off x="361467" y="7305633"/>
            <a:ext cx="3231400" cy="1440473"/>
          </a:xfrm>
          <a:prstGeom prst="roundRect">
            <a:avLst>
              <a:gd name="adj" fmla="val 86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ounded Rectangle 227"/>
          <p:cNvSpPr/>
          <p:nvPr/>
        </p:nvSpPr>
        <p:spPr>
          <a:xfrm>
            <a:off x="4232585" y="7124544"/>
            <a:ext cx="2986266" cy="2903276"/>
          </a:xfrm>
          <a:prstGeom prst="roundRect">
            <a:avLst>
              <a:gd name="adj" fmla="val 86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ounded Rectangle 228"/>
          <p:cNvSpPr/>
          <p:nvPr/>
        </p:nvSpPr>
        <p:spPr>
          <a:xfrm>
            <a:off x="4232585" y="2936646"/>
            <a:ext cx="2986266" cy="3907032"/>
          </a:xfrm>
          <a:prstGeom prst="roundRect">
            <a:avLst>
              <a:gd name="adj" fmla="val 86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ounded Rectangle 229"/>
          <p:cNvSpPr/>
          <p:nvPr/>
        </p:nvSpPr>
        <p:spPr>
          <a:xfrm>
            <a:off x="359527" y="2936867"/>
            <a:ext cx="3233340" cy="2963868"/>
          </a:xfrm>
          <a:prstGeom prst="roundRect">
            <a:avLst>
              <a:gd name="adj" fmla="val 86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" y="9239713"/>
            <a:ext cx="7562850" cy="1015663"/>
          </a:xfrm>
          <a:prstGeom prst="rect">
            <a:avLst/>
          </a:prstGeom>
          <a:solidFill>
            <a:srgbClr val="FFFBE1">
              <a:alpha val="50000"/>
            </a:srgbClr>
          </a:solidFill>
          <a:ln w="3175"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wrap="square" rtlCol="0"/>
          <a:lstStyle/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:        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Plaça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Catalunya, 1708002 Barcelona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Teléfono :          0102030405</a:t>
            </a: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l:               mail@mail.com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:           www.twitter.com/#nombre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-16042" y="-16042"/>
            <a:ext cx="7587916" cy="2759242"/>
          </a:xfrm>
          <a:custGeom>
            <a:avLst/>
            <a:gdLst>
              <a:gd name="connsiteX0" fmla="*/ 0 w 7587916"/>
              <a:gd name="connsiteY0" fmla="*/ 0 h 2759242"/>
              <a:gd name="connsiteX1" fmla="*/ 7587916 w 7587916"/>
              <a:gd name="connsiteY1" fmla="*/ 0 h 2759242"/>
              <a:gd name="connsiteX2" fmla="*/ 7587916 w 7587916"/>
              <a:gd name="connsiteY2" fmla="*/ 2759242 h 2759242"/>
              <a:gd name="connsiteX3" fmla="*/ 0 w 7587916"/>
              <a:gd name="connsiteY3" fmla="*/ 0 h 2759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87916" h="2759242">
                <a:moveTo>
                  <a:pt x="0" y="0"/>
                </a:moveTo>
                <a:lnTo>
                  <a:pt x="7587916" y="0"/>
                </a:lnTo>
                <a:lnTo>
                  <a:pt x="7587916" y="2759242"/>
                </a:lnTo>
                <a:lnTo>
                  <a:pt x="0" y="0"/>
                </a:lnTo>
                <a:close/>
              </a:path>
            </a:pathLst>
          </a:custGeom>
          <a:solidFill>
            <a:srgbClr val="DEEBF7">
              <a:alpha val="50000"/>
            </a:srgbClr>
          </a:solidFill>
          <a:ln>
            <a:noFill/>
          </a:ln>
          <a:effectLst>
            <a:outerShdw blurRad="254000" dist="38100" dir="8100000" sx="97000" sy="97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Freeform 203"/>
          <p:cNvSpPr/>
          <p:nvPr/>
        </p:nvSpPr>
        <p:spPr>
          <a:xfrm rot="10800000" flipV="1">
            <a:off x="-9023" y="4545716"/>
            <a:ext cx="7571874" cy="6140164"/>
          </a:xfrm>
          <a:custGeom>
            <a:avLst/>
            <a:gdLst>
              <a:gd name="connsiteX0" fmla="*/ 0 w 7571874"/>
              <a:gd name="connsiteY0" fmla="*/ 7603958 h 7603958"/>
              <a:gd name="connsiteX1" fmla="*/ 0 w 7571874"/>
              <a:gd name="connsiteY1" fmla="*/ 3513221 h 7603958"/>
              <a:gd name="connsiteX2" fmla="*/ 7571874 w 7571874"/>
              <a:gd name="connsiteY2" fmla="*/ 0 h 7603958"/>
              <a:gd name="connsiteX3" fmla="*/ 7571874 w 7571874"/>
              <a:gd name="connsiteY3" fmla="*/ 4090737 h 7603958"/>
              <a:gd name="connsiteX4" fmla="*/ 0 w 7571874"/>
              <a:gd name="connsiteY4" fmla="*/ 7603958 h 7603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1874" h="7603958">
                <a:moveTo>
                  <a:pt x="0" y="7603958"/>
                </a:moveTo>
                <a:lnTo>
                  <a:pt x="0" y="3513221"/>
                </a:lnTo>
                <a:lnTo>
                  <a:pt x="7571874" y="0"/>
                </a:lnTo>
                <a:lnTo>
                  <a:pt x="7571874" y="4090737"/>
                </a:lnTo>
                <a:lnTo>
                  <a:pt x="0" y="7603958"/>
                </a:lnTo>
                <a:close/>
              </a:path>
            </a:pathLst>
          </a:custGeom>
          <a:solidFill>
            <a:srgbClr val="DEEBF7">
              <a:alpha val="50000"/>
            </a:srgbClr>
          </a:solidFill>
          <a:ln>
            <a:noFill/>
          </a:ln>
          <a:effectLst>
            <a:outerShdw blurRad="127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0" y="0"/>
            <a:ext cx="7571874" cy="7637626"/>
          </a:xfrm>
          <a:custGeom>
            <a:avLst/>
            <a:gdLst>
              <a:gd name="connsiteX0" fmla="*/ 0 w 7571874"/>
              <a:gd name="connsiteY0" fmla="*/ 7603958 h 7603958"/>
              <a:gd name="connsiteX1" fmla="*/ 0 w 7571874"/>
              <a:gd name="connsiteY1" fmla="*/ 3513221 h 7603958"/>
              <a:gd name="connsiteX2" fmla="*/ 7571874 w 7571874"/>
              <a:gd name="connsiteY2" fmla="*/ 0 h 7603958"/>
              <a:gd name="connsiteX3" fmla="*/ 7571874 w 7571874"/>
              <a:gd name="connsiteY3" fmla="*/ 4090737 h 7603958"/>
              <a:gd name="connsiteX4" fmla="*/ 0 w 7571874"/>
              <a:gd name="connsiteY4" fmla="*/ 7603958 h 7603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1874" h="7603958">
                <a:moveTo>
                  <a:pt x="0" y="7603958"/>
                </a:moveTo>
                <a:lnTo>
                  <a:pt x="0" y="3513221"/>
                </a:lnTo>
                <a:lnTo>
                  <a:pt x="7571874" y="0"/>
                </a:lnTo>
                <a:lnTo>
                  <a:pt x="7571874" y="4090737"/>
                </a:lnTo>
                <a:lnTo>
                  <a:pt x="0" y="7603958"/>
                </a:lnTo>
                <a:close/>
              </a:path>
            </a:pathLst>
          </a:custGeom>
          <a:solidFill>
            <a:srgbClr val="FFFBE1">
              <a:alpha val="50000"/>
            </a:srgbClr>
          </a:solidFill>
          <a:ln>
            <a:noFill/>
          </a:ln>
          <a:effectLst>
            <a:outerShdw blurRad="127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ounded Rectangle 224"/>
          <p:cNvSpPr/>
          <p:nvPr/>
        </p:nvSpPr>
        <p:spPr>
          <a:xfrm>
            <a:off x="357620" y="7311755"/>
            <a:ext cx="3231400" cy="1440473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ounded Rectangle 223"/>
          <p:cNvSpPr/>
          <p:nvPr/>
        </p:nvSpPr>
        <p:spPr>
          <a:xfrm>
            <a:off x="4228738" y="7130666"/>
            <a:ext cx="2986266" cy="3124710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ounded Rectangle 62"/>
          <p:cNvSpPr/>
          <p:nvPr/>
        </p:nvSpPr>
        <p:spPr>
          <a:xfrm>
            <a:off x="352545" y="179522"/>
            <a:ext cx="1751531" cy="1761289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4228738" y="2942768"/>
            <a:ext cx="2986266" cy="3907032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55680" y="2942988"/>
            <a:ext cx="3233340" cy="3365217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93366" y="536960"/>
            <a:ext cx="4881704" cy="84638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pPr algn="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Luis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 OCCUPADO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24031" y="7510580"/>
            <a:ext cx="3165359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HTML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/ Excel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62697" y="7685188"/>
            <a:ext cx="3165359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Puntual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Reactivo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Pugnacious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24031" y="9233872"/>
            <a:ext cx="3165359" cy="784830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Francés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Inglés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62699" y="1837305"/>
            <a:ext cx="6837453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</a:p>
          <a:p>
            <a:pPr algn="r"/>
            <a:endParaRPr lang="en-US" sz="3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brevemente su carrera, sus habilidades para el trabajo y sus objetivos de carrera. 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 pulvinar sit amet turpis ut consequat. Vous pouvez les présenter sous forme de puces ou en texte plain. 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62699" y="2997071"/>
            <a:ext cx="3375351" cy="27699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EXPERIENCIA PROFESIONAL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220260" y="2998282"/>
            <a:ext cx="2979892" cy="276999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 REALIZADOS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63418" y="6381341"/>
            <a:ext cx="345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54401" y="3324038"/>
            <a:ext cx="3375351" cy="304698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las funciones ocupado por esta posición . Describa su asignación y los resultados que obtuvo . No dude de cuantificar.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4224035" y="3300690"/>
            <a:ext cx="2976116" cy="313932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 – 20XX</a:t>
            </a:r>
          </a:p>
          <a:p>
            <a:pPr algn="r"/>
            <a:r>
              <a:rPr lang="es-ES" sz="9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las especialidades de esta formación : diplomas , opciones de formación ...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 – 20XX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 – 20XX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 – 20XX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52545" y="6721161"/>
            <a:ext cx="3452567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4224034" y="7188746"/>
            <a:ext cx="316535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362698" y="7384947"/>
            <a:ext cx="316535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PERSONALIDAD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4228738" y="8908922"/>
            <a:ext cx="3160652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IDIOMAS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2697" y="8935784"/>
            <a:ext cx="271145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</a:t>
            </a:r>
          </a:p>
        </p:txBody>
      </p:sp>
      <p:sp>
        <p:nvSpPr>
          <p:cNvPr id="5" name="Oval 4"/>
          <p:cNvSpPr/>
          <p:nvPr/>
        </p:nvSpPr>
        <p:spPr>
          <a:xfrm>
            <a:off x="5929597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038980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148363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257746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367129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476512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585895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695278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804661" y="76375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914045" y="76375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936882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6046265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155648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6265031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374414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6483797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6593180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6702563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811946" y="785971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921330" y="785971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5936882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6046265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55648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265031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374414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483797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593180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6702563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6811946" y="8092089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6921330" y="8092089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936882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6046265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6155648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265031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374414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483797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593180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702563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811946" y="8322970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6921330" y="8322970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5929597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038980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6148363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257746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6367129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6476512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585895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695278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6804661" y="85641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914045" y="85641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987167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096550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205933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315316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424699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534082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643465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752848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862231" y="781466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971615" y="781466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1994452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103835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213218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322601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431984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541367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650750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2760133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869516" y="803681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978900" y="803681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1994452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103835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2213218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2322601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431984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541367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2650750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760133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69516" y="8269190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78900" y="8269190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994452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103835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213218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322601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2431984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541367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650750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760133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869516" y="850007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978900" y="850007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5936882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6046265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6155648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6265031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6374414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6483797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6593180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6702563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6811946" y="934289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6921330" y="934289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5936882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6046265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6155648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6265031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6374414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6483797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6593180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6702563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811946" y="9573779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6921330" y="9573779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5929597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6038980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6148363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257746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6367129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6476512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6585895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6695278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6804661" y="9814955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6914045" y="9814955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064" y="7385490"/>
            <a:ext cx="281495" cy="28149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49" y="7181964"/>
            <a:ext cx="281495" cy="28149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064" y="2997071"/>
            <a:ext cx="281495" cy="28149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190" y="2997071"/>
            <a:ext cx="281495" cy="28149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49" y="8920561"/>
            <a:ext cx="281495" cy="281495"/>
          </a:xfrm>
          <a:prstGeom prst="rect">
            <a:avLst/>
          </a:prstGeom>
        </p:spPr>
      </p:pic>
      <p:pic>
        <p:nvPicPr>
          <p:cNvPr id="157" name="Image 156"/>
          <p:cNvPicPr>
            <a:picLocks noChangeAspect="1"/>
          </p:cNvPicPr>
          <p:nvPr/>
        </p:nvPicPr>
        <p:blipFill rotWithShape="1">
          <a:blip r:embed="rId7"/>
          <a:srcRect l="36463"/>
          <a:stretch/>
        </p:blipFill>
        <p:spPr>
          <a:xfrm>
            <a:off x="471183" y="325500"/>
            <a:ext cx="1434403" cy="1466213"/>
          </a:xfrm>
          <a:prstGeom prst="ellipse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0978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502</Words>
  <Application>Microsoft Macintosh PowerPoint</Application>
  <PresentationFormat>Personnalisé</PresentationFormat>
  <Paragraphs>87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cv92</dc:title>
  <dc:subject/>
  <dc:creator>www.ejemplodecv.com</dc:creator>
  <cp:keywords/>
  <dc:description/>
  <cp:lastModifiedBy>Axel Maille</cp:lastModifiedBy>
  <cp:revision>163</cp:revision>
  <dcterms:created xsi:type="dcterms:W3CDTF">2015-04-27T10:39:12Z</dcterms:created>
  <dcterms:modified xsi:type="dcterms:W3CDTF">2021-01-03T21:35:37Z</dcterms:modified>
  <cp:category/>
</cp:coreProperties>
</file>