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4FF9"/>
    <a:srgbClr val="7F38BA"/>
    <a:srgbClr val="0C0F22"/>
    <a:srgbClr val="F2E7DA"/>
    <a:srgbClr val="FDF1CF"/>
    <a:srgbClr val="F6F1D6"/>
    <a:srgbClr val="818181"/>
    <a:srgbClr val="2A2A28"/>
    <a:srgbClr val="262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68" autoAdjust="0"/>
    <p:restoredTop sz="94660"/>
  </p:normalViewPr>
  <p:slideViewPr>
    <p:cSldViewPr snapToGrid="0">
      <p:cViewPr varScale="1">
        <p:scale>
          <a:sx n="82" d="100"/>
          <a:sy n="82" d="100"/>
        </p:scale>
        <p:origin x="40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1/3/21</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tiff"/></Relationships>
</file>

<file path=ppt/slides/_rels/slide2.xml.rels><?xml version="1.0" encoding="UTF-8" standalone="yes"?>
<Relationships xmlns="http://schemas.openxmlformats.org/package/2006/relationships"><Relationship Id="rId2" Type="http://schemas.openxmlformats.org/officeDocument/2006/relationships/hyperlink" Target="https://www.ejemplodecv.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reeform 1"/>
          <p:cNvSpPr/>
          <p:nvPr/>
        </p:nvSpPr>
        <p:spPr>
          <a:xfrm>
            <a:off x="-4654" y="0"/>
            <a:ext cx="7567504" cy="10688638"/>
          </a:xfrm>
          <a:custGeom>
            <a:avLst/>
            <a:gdLst>
              <a:gd name="connsiteX0" fmla="*/ 0 w 7587916"/>
              <a:gd name="connsiteY0" fmla="*/ 10700084 h 10700084"/>
              <a:gd name="connsiteX1" fmla="*/ 6160168 w 7587916"/>
              <a:gd name="connsiteY1" fmla="*/ 0 h 10700084"/>
              <a:gd name="connsiteX2" fmla="*/ 7587916 w 7587916"/>
              <a:gd name="connsiteY2" fmla="*/ 0 h 10700084"/>
              <a:gd name="connsiteX3" fmla="*/ 7587916 w 7587916"/>
              <a:gd name="connsiteY3" fmla="*/ 10700084 h 10700084"/>
              <a:gd name="connsiteX4" fmla="*/ 0 w 7587916"/>
              <a:gd name="connsiteY4" fmla="*/ 10700084 h 10700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87916" h="10700084">
                <a:moveTo>
                  <a:pt x="0" y="10700084"/>
                </a:moveTo>
                <a:lnTo>
                  <a:pt x="6160168" y="0"/>
                </a:lnTo>
                <a:lnTo>
                  <a:pt x="7587916" y="0"/>
                </a:lnTo>
                <a:lnTo>
                  <a:pt x="7587916" y="10700084"/>
                </a:lnTo>
                <a:lnTo>
                  <a:pt x="0" y="10700084"/>
                </a:lnTo>
                <a:close/>
              </a:path>
            </a:pathLst>
          </a:custGeom>
          <a:solidFill>
            <a:srgbClr val="F2E7DA">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10117808"/>
            <a:ext cx="7566660" cy="573052"/>
          </a:xfrm>
          <a:custGeom>
            <a:avLst/>
            <a:gdLst>
              <a:gd name="connsiteX0" fmla="*/ 0 w 7574280"/>
              <a:gd name="connsiteY0" fmla="*/ 1082040 h 1082040"/>
              <a:gd name="connsiteX1" fmla="*/ 609600 w 7574280"/>
              <a:gd name="connsiteY1" fmla="*/ 0 h 1082040"/>
              <a:gd name="connsiteX2" fmla="*/ 7574280 w 7574280"/>
              <a:gd name="connsiteY2" fmla="*/ 1082040 h 1082040"/>
              <a:gd name="connsiteX3" fmla="*/ 0 w 7574280"/>
              <a:gd name="connsiteY3" fmla="*/ 1082040 h 1082040"/>
            </a:gdLst>
            <a:ahLst/>
            <a:cxnLst>
              <a:cxn ang="0">
                <a:pos x="connsiteX0" y="connsiteY0"/>
              </a:cxn>
              <a:cxn ang="0">
                <a:pos x="connsiteX1" y="connsiteY1"/>
              </a:cxn>
              <a:cxn ang="0">
                <a:pos x="connsiteX2" y="connsiteY2"/>
              </a:cxn>
              <a:cxn ang="0">
                <a:pos x="connsiteX3" y="connsiteY3"/>
              </a:cxn>
            </a:cxnLst>
            <a:rect l="l" t="t" r="r" b="b"/>
            <a:pathLst>
              <a:path w="7574280" h="1082040">
                <a:moveTo>
                  <a:pt x="0" y="1082040"/>
                </a:moveTo>
                <a:lnTo>
                  <a:pt x="609600" y="0"/>
                </a:lnTo>
                <a:lnTo>
                  <a:pt x="7574280" y="1082040"/>
                </a:lnTo>
                <a:lnTo>
                  <a:pt x="0" y="1082040"/>
                </a:lnTo>
                <a:close/>
              </a:path>
            </a:pathLst>
          </a:custGeom>
          <a:solidFill>
            <a:srgbClr val="0C0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6350" y="-6350"/>
            <a:ext cx="6146800" cy="2482850"/>
          </a:xfrm>
          <a:custGeom>
            <a:avLst/>
            <a:gdLst>
              <a:gd name="connsiteX0" fmla="*/ 6146800 w 6146800"/>
              <a:gd name="connsiteY0" fmla="*/ 0 h 2482850"/>
              <a:gd name="connsiteX1" fmla="*/ 5219700 w 6146800"/>
              <a:gd name="connsiteY1" fmla="*/ 1631950 h 2482850"/>
              <a:gd name="connsiteX2" fmla="*/ 0 w 6146800"/>
              <a:gd name="connsiteY2" fmla="*/ 2482850 h 2482850"/>
              <a:gd name="connsiteX3" fmla="*/ 0 w 6146800"/>
              <a:gd name="connsiteY3" fmla="*/ 0 h 2482850"/>
              <a:gd name="connsiteX4" fmla="*/ 6146800 w 6146800"/>
              <a:gd name="connsiteY4" fmla="*/ 0 h 2482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46800" h="2482850">
                <a:moveTo>
                  <a:pt x="6146800" y="0"/>
                </a:moveTo>
                <a:lnTo>
                  <a:pt x="5219700" y="1631950"/>
                </a:lnTo>
                <a:lnTo>
                  <a:pt x="0" y="2482850"/>
                </a:lnTo>
                <a:lnTo>
                  <a:pt x="0" y="0"/>
                </a:lnTo>
                <a:lnTo>
                  <a:pt x="6146800" y="0"/>
                </a:lnTo>
                <a:close/>
              </a:path>
            </a:pathLst>
          </a:custGeom>
          <a:solidFill>
            <a:srgbClr val="0C0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414597"/>
            <a:ext cx="3879812" cy="723275"/>
          </a:xfrm>
          <a:prstGeom prst="rect">
            <a:avLst/>
          </a:prstGeom>
          <a:noFill/>
          <a:ln w="3175">
            <a:noFill/>
          </a:ln>
        </p:spPr>
        <p:txBody>
          <a:bodyPr wrap="square" rtlCol="0" anchor="ctr"/>
          <a:lstStyle/>
          <a:p>
            <a:pPr lvl="1"/>
            <a:r>
              <a:rPr lang="en-US" sz="2400" b="1" dirty="0">
                <a:solidFill>
                  <a:schemeClr val="bg1"/>
                </a:solidFill>
                <a:latin typeface="Arial" panose="020B0604020202020204" pitchFamily="34" charset="0"/>
                <a:cs typeface="Arial" panose="020B0604020202020204" pitchFamily="34" charset="0"/>
              </a:rPr>
              <a:t>MIGUEL LUIS</a:t>
            </a:r>
            <a:endParaRPr lang="en-US" sz="2400" dirty="0">
              <a:solidFill>
                <a:srgbClr val="AF4FF9"/>
              </a:solidFill>
              <a:latin typeface="Arial" panose="020B0604020202020204" pitchFamily="34" charset="0"/>
              <a:cs typeface="Arial" panose="020B0604020202020204" pitchFamily="34" charset="0"/>
            </a:endParaRPr>
          </a:p>
          <a:p>
            <a:pPr lvl="1"/>
            <a:endParaRPr lang="en-US" sz="500" dirty="0">
              <a:solidFill>
                <a:srgbClr val="7F38BA"/>
              </a:solidFill>
              <a:latin typeface="Arial" panose="020B0604020202020204" pitchFamily="34" charset="0"/>
              <a:cs typeface="Arial" panose="020B0604020202020204" pitchFamily="34" charset="0"/>
            </a:endParaRPr>
          </a:p>
          <a:p>
            <a:pPr lvl="1"/>
            <a:r>
              <a:rPr lang="en-US" sz="1200" dirty="0">
                <a:solidFill>
                  <a:schemeClr val="bg1"/>
                </a:solidFill>
                <a:latin typeface="Arial" panose="020B0604020202020204" pitchFamily="34" charset="0"/>
                <a:cs typeface="Arial" panose="020B0604020202020204" pitchFamily="34" charset="0"/>
              </a:rPr>
              <a:t>CARGO OCCUPADO</a:t>
            </a:r>
          </a:p>
        </p:txBody>
      </p:sp>
      <p:sp>
        <p:nvSpPr>
          <p:cNvPr id="8" name="TextBox 7"/>
          <p:cNvSpPr txBox="1"/>
          <p:nvPr/>
        </p:nvSpPr>
        <p:spPr>
          <a:xfrm>
            <a:off x="261257" y="8508473"/>
            <a:ext cx="2461062" cy="1415772"/>
          </a:xfrm>
          <a:prstGeom prst="rect">
            <a:avLst/>
          </a:prstGeom>
          <a:noFill/>
          <a:ln w="3175">
            <a:noFill/>
          </a:ln>
        </p:spPr>
        <p:txBody>
          <a:bodyPr wrap="square" rtlCol="0"/>
          <a:lstStyle/>
          <a:p>
            <a:pPr lvl="1"/>
            <a:r>
              <a:rPr lang="en-GB" sz="1000" dirty="0">
                <a:solidFill>
                  <a:schemeClr val="tx1">
                    <a:lumMod val="50000"/>
                    <a:lumOff val="50000"/>
                  </a:schemeClr>
                </a:solidFill>
                <a:latin typeface="Arial" panose="020B0604020202020204" pitchFamily="34" charset="0"/>
                <a:cs typeface="Arial" panose="020B0604020202020204" pitchFamily="34" charset="0"/>
              </a:rPr>
              <a:t>Plaça de Catalunya</a:t>
            </a:r>
          </a:p>
          <a:p>
            <a:pPr lvl="1"/>
            <a:r>
              <a:rPr lang="en-GB" sz="1000">
                <a:solidFill>
                  <a:schemeClr val="tx1">
                    <a:lumMod val="50000"/>
                    <a:lumOff val="50000"/>
                  </a:schemeClr>
                </a:solidFill>
                <a:latin typeface="Arial" panose="020B0604020202020204" pitchFamily="34" charset="0"/>
                <a:cs typeface="Arial" panose="020B0604020202020204" pitchFamily="34" charset="0"/>
              </a:rPr>
              <a:t>Barcelona</a:t>
            </a:r>
            <a:endParaRPr lang="en-GB" sz="1000" dirty="0">
              <a:solidFill>
                <a:schemeClr val="tx1">
                  <a:lumMod val="50000"/>
                  <a:lumOff val="50000"/>
                </a:schemeClr>
              </a:solidFill>
              <a:latin typeface="Arial" panose="020B0604020202020204" pitchFamily="34" charset="0"/>
              <a:cs typeface="Arial" panose="020B0604020202020204" pitchFamily="34" charset="0"/>
            </a:endParaRPr>
          </a:p>
          <a:p>
            <a:pPr lvl="1"/>
            <a:endParaRPr lang="en-US" sz="6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200000"/>
              </a:lnSpc>
            </a:pPr>
            <a:r>
              <a:rPr lang="en-US" sz="1000" dirty="0">
                <a:solidFill>
                  <a:schemeClr val="tx1">
                    <a:lumMod val="50000"/>
                    <a:lumOff val="50000"/>
                  </a:schemeClr>
                </a:solidFill>
                <a:latin typeface="Arial" panose="020B0604020202020204" pitchFamily="34" charset="0"/>
                <a:cs typeface="Arial" panose="020B0604020202020204" pitchFamily="34" charset="0"/>
              </a:rPr>
              <a:t>6123 456 789</a:t>
            </a:r>
          </a:p>
          <a:p>
            <a:pPr lvl="1">
              <a:lnSpc>
                <a:spcPct val="20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monemail@mail.com</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20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www.website.com</a:t>
            </a:r>
            <a:endParaRPr lang="en-US" sz="5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9" name="TextBox 8"/>
          <p:cNvSpPr txBox="1"/>
          <p:nvPr/>
        </p:nvSpPr>
        <p:spPr>
          <a:xfrm>
            <a:off x="1" y="3758521"/>
            <a:ext cx="2727281" cy="1246495"/>
          </a:xfrm>
          <a:prstGeom prst="rect">
            <a:avLst/>
          </a:prstGeom>
          <a:noFill/>
          <a:ln w="3175">
            <a:noFill/>
          </a:ln>
        </p:spPr>
        <p:txBody>
          <a:bodyPr wrap="square" rtlCol="0">
            <a:spAutoFit/>
          </a:bodyPr>
          <a:lstStyle/>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Web</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UI | UX Design</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Graphic Design</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Brand Design</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Networking</a:t>
            </a:r>
            <a:endParaRPr lang="en-US" sz="5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111" name="TextBox 110"/>
          <p:cNvSpPr txBox="1"/>
          <p:nvPr/>
        </p:nvSpPr>
        <p:spPr>
          <a:xfrm>
            <a:off x="1" y="5535383"/>
            <a:ext cx="2727281" cy="1015663"/>
          </a:xfrm>
          <a:prstGeom prst="rect">
            <a:avLst/>
          </a:prstGeom>
          <a:noFill/>
          <a:ln w="3175">
            <a:noFill/>
          </a:ln>
        </p:spPr>
        <p:txBody>
          <a:bodyPr wrap="square" rtlCol="0"/>
          <a:lstStyle/>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Creativo</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Autónomo</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Serio</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Puntual</a:t>
            </a:r>
            <a:endParaRPr lang="en-US" sz="5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112" name="Rectangle 111"/>
          <p:cNvSpPr/>
          <p:nvPr/>
        </p:nvSpPr>
        <p:spPr>
          <a:xfrm>
            <a:off x="1532669" y="3933206"/>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2" name="TextBox 161"/>
          <p:cNvSpPr txBox="1"/>
          <p:nvPr/>
        </p:nvSpPr>
        <p:spPr>
          <a:xfrm>
            <a:off x="1" y="7081413"/>
            <a:ext cx="2727281" cy="784830"/>
          </a:xfrm>
          <a:prstGeom prst="rect">
            <a:avLst/>
          </a:prstGeom>
          <a:noFill/>
          <a:ln w="3175">
            <a:noFill/>
          </a:ln>
        </p:spPr>
        <p:txBody>
          <a:bodyPr wrap="square" rtlCol="0"/>
          <a:lstStyle/>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Francés</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Italiano</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Inglés</a:t>
            </a:r>
            <a:endParaRPr lang="en-US" sz="5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454818" y="2306748"/>
            <a:ext cx="6764266" cy="600164"/>
          </a:xfrm>
          <a:prstGeom prst="rect">
            <a:avLst/>
          </a:prstGeom>
          <a:noFill/>
        </p:spPr>
        <p:txBody>
          <a:bodyPr wrap="square" rtlCol="0"/>
          <a:lstStyle/>
          <a:p>
            <a:pPr algn="ctr"/>
            <a:r>
              <a:rPr lang="en-US" sz="1200" b="1" dirty="0">
                <a:solidFill>
                  <a:srgbClr val="7F38BA"/>
                </a:solidFill>
                <a:latin typeface="Arial" panose="020B0604020202020204" pitchFamily="34" charset="0"/>
                <a:cs typeface="Arial" panose="020B0604020202020204" pitchFamily="34" charset="0"/>
              </a:rPr>
              <a:t>OBJECTIVOS</a:t>
            </a:r>
          </a:p>
          <a:p>
            <a:pPr algn="ctr"/>
            <a:endParaRPr lang="en-US" sz="300" dirty="0">
              <a:solidFill>
                <a:schemeClr val="tx1">
                  <a:lumMod val="50000"/>
                  <a:lumOff val="50000"/>
                </a:schemeClr>
              </a:solidFill>
              <a:latin typeface="Arial" panose="020B0604020202020204" pitchFamily="34" charset="0"/>
              <a:cs typeface="Arial" panose="020B0604020202020204" pitchFamily="34" charset="0"/>
            </a:endParaRPr>
          </a:p>
          <a:p>
            <a:pPr algn="ctr"/>
            <a:r>
              <a:rPr lang="en-US" sz="900" dirty="0" err="1">
                <a:solidFill>
                  <a:schemeClr val="tx1">
                    <a:lumMod val="50000"/>
                    <a:lumOff val="50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p>
        </p:txBody>
      </p:sp>
      <p:sp>
        <p:nvSpPr>
          <p:cNvPr id="154" name="TextBox 153"/>
          <p:cNvSpPr txBox="1"/>
          <p:nvPr/>
        </p:nvSpPr>
        <p:spPr>
          <a:xfrm>
            <a:off x="3279472" y="3481543"/>
            <a:ext cx="3939612" cy="276999"/>
          </a:xfrm>
          <a:prstGeom prst="rect">
            <a:avLst/>
          </a:prstGeom>
          <a:noFill/>
        </p:spPr>
        <p:txBody>
          <a:bodyPr wrap="square" rtlCol="0"/>
          <a:lstStyle/>
          <a:p>
            <a:r>
              <a:rPr lang="en-US" sz="1200" b="1" dirty="0">
                <a:solidFill>
                  <a:srgbClr val="7F38BA"/>
                </a:solidFill>
                <a:latin typeface="Arial" panose="020B0604020202020204" pitchFamily="34" charset="0"/>
                <a:cs typeface="Arial" panose="020B0604020202020204" pitchFamily="34" charset="0"/>
              </a:rPr>
              <a:t>EXPERIENCIA PROFESIONAL</a:t>
            </a:r>
            <a:endParaRPr lang="en-US" sz="1000" dirty="0">
              <a:solidFill>
                <a:srgbClr val="7F38BA"/>
              </a:solidFill>
              <a:latin typeface="Arial" panose="020B0604020202020204" pitchFamily="34" charset="0"/>
              <a:cs typeface="Arial" panose="020B0604020202020204" pitchFamily="34" charset="0"/>
            </a:endParaRPr>
          </a:p>
        </p:txBody>
      </p:sp>
      <p:sp>
        <p:nvSpPr>
          <p:cNvPr id="156" name="TextBox 155"/>
          <p:cNvSpPr txBox="1"/>
          <p:nvPr/>
        </p:nvSpPr>
        <p:spPr>
          <a:xfrm>
            <a:off x="3279472" y="6422075"/>
            <a:ext cx="3939950" cy="276999"/>
          </a:xfrm>
          <a:prstGeom prst="rect">
            <a:avLst/>
          </a:prstGeom>
          <a:noFill/>
        </p:spPr>
        <p:txBody>
          <a:bodyPr wrap="square" rtlCol="0"/>
          <a:lstStyle/>
          <a:p>
            <a:r>
              <a:rPr lang="en-US" sz="1200" b="1" dirty="0">
                <a:solidFill>
                  <a:srgbClr val="7F38BA"/>
                </a:solidFill>
                <a:latin typeface="Arial" panose="020B0604020202020204" pitchFamily="34" charset="0"/>
                <a:cs typeface="Arial" panose="020B0604020202020204" pitchFamily="34" charset="0"/>
              </a:rPr>
              <a:t>ESTUDIOS REALIZADOS</a:t>
            </a:r>
            <a:endParaRPr lang="en-US" sz="1000" dirty="0">
              <a:solidFill>
                <a:srgbClr val="7F38BA"/>
              </a:solidFill>
              <a:latin typeface="Arial" panose="020B0604020202020204" pitchFamily="34" charset="0"/>
              <a:cs typeface="Arial" panose="020B0604020202020204" pitchFamily="34" charset="0"/>
            </a:endParaRPr>
          </a:p>
        </p:txBody>
      </p:sp>
      <p:sp>
        <p:nvSpPr>
          <p:cNvPr id="158" name="TextBox 157"/>
          <p:cNvSpPr txBox="1"/>
          <p:nvPr/>
        </p:nvSpPr>
        <p:spPr>
          <a:xfrm>
            <a:off x="3279472" y="9088807"/>
            <a:ext cx="3437659" cy="276999"/>
          </a:xfrm>
          <a:prstGeom prst="rect">
            <a:avLst/>
          </a:prstGeom>
          <a:noFill/>
        </p:spPr>
        <p:txBody>
          <a:bodyPr wrap="square" rtlCol="0">
            <a:spAutoFit/>
          </a:bodyPr>
          <a:lstStyle/>
          <a:p>
            <a:r>
              <a:rPr lang="en-US" sz="1200" b="1" dirty="0">
                <a:solidFill>
                  <a:srgbClr val="7F38BA"/>
                </a:solidFill>
                <a:latin typeface="Arial" panose="020B0604020202020204" pitchFamily="34" charset="0"/>
                <a:cs typeface="Arial" panose="020B0604020202020204" pitchFamily="34" charset="0"/>
              </a:rPr>
              <a:t>HOBBIES</a:t>
            </a:r>
            <a:endParaRPr lang="en-US" sz="1000" dirty="0">
              <a:solidFill>
                <a:srgbClr val="7F38BA"/>
              </a:solidFill>
              <a:latin typeface="Arial" panose="020B0604020202020204" pitchFamily="34" charset="0"/>
              <a:cs typeface="Arial" panose="020B0604020202020204" pitchFamily="34" charset="0"/>
            </a:endParaRPr>
          </a:p>
        </p:txBody>
      </p:sp>
      <p:sp>
        <p:nvSpPr>
          <p:cNvPr id="193" name="TextBox 192"/>
          <p:cNvSpPr txBox="1"/>
          <p:nvPr/>
        </p:nvSpPr>
        <p:spPr>
          <a:xfrm>
            <a:off x="3281799" y="3760339"/>
            <a:ext cx="3937285" cy="2492990"/>
          </a:xfrm>
          <a:prstGeom prst="rect">
            <a:avLst/>
          </a:prstGeom>
          <a:noFill/>
        </p:spPr>
        <p:txBody>
          <a:bodyPr wrap="square" rtlCol="0"/>
          <a:lstStyle/>
          <a:p>
            <a:r>
              <a:rPr lang="en-US" sz="900" b="1" dirty="0">
                <a:solidFill>
                  <a:schemeClr val="tx1">
                    <a:lumMod val="75000"/>
                    <a:lumOff val="25000"/>
                  </a:schemeClr>
                </a:solidFill>
                <a:latin typeface="Arial" panose="020B0604020202020204" pitchFamily="34" charset="0"/>
                <a:cs typeface="Arial" panose="020B0604020202020204" pitchFamily="34" charset="0"/>
              </a:rPr>
              <a:t>EMPRESA | CARGO OCCUPADO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EMPRESA | CARGO OCCUPADO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EMPRESA | CARGO OCCUPADO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EMPRESA | CARGO OCCUPADO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3281799" y="6694230"/>
            <a:ext cx="3937285" cy="2308324"/>
          </a:xfrm>
          <a:prstGeom prst="rect">
            <a:avLst/>
          </a:prstGeom>
          <a:noFill/>
        </p:spPr>
        <p:txBody>
          <a:bodyPr wrap="square" rtlCol="0"/>
          <a:lstStyle/>
          <a:p>
            <a:r>
              <a:rPr lang="en-US" sz="900" b="1" dirty="0">
                <a:solidFill>
                  <a:schemeClr val="tx1">
                    <a:lumMod val="75000"/>
                    <a:lumOff val="25000"/>
                  </a:schemeClr>
                </a:solidFill>
                <a:latin typeface="Arial" panose="020B0604020202020204" pitchFamily="34" charset="0"/>
                <a:cs typeface="Arial" panose="020B0604020202020204" pitchFamily="34" charset="0"/>
              </a:rPr>
              <a:t>GRADO | UNIVERSIDAD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GRADO | UNIVERSIDAD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GRADO | UNIVERSIDAD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a:solidFill>
                  <a:schemeClr val="tx1">
                    <a:lumMod val="75000"/>
                    <a:lumOff val="25000"/>
                  </a:schemeClr>
                </a:solidFill>
                <a:latin typeface="Arial" panose="020B0604020202020204" pitchFamily="34" charset="0"/>
                <a:cs typeface="Arial" panose="020B0604020202020204" pitchFamily="34" charset="0"/>
              </a:rPr>
              <a:t>GRADO | UNIVERSIDAD | 20XX</a:t>
            </a:r>
          </a:p>
          <a:p>
            <a:r>
              <a:rPr lang="en-US" sz="90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1" name="TextBox 200"/>
          <p:cNvSpPr txBox="1"/>
          <p:nvPr/>
        </p:nvSpPr>
        <p:spPr>
          <a:xfrm>
            <a:off x="3279472" y="9366547"/>
            <a:ext cx="3939612" cy="369332"/>
          </a:xfrm>
          <a:prstGeom prst="rect">
            <a:avLst/>
          </a:prstGeom>
          <a:noFill/>
        </p:spPr>
        <p:txBody>
          <a:bodyPr wrap="square" rtlCol="0"/>
          <a:lstStyle/>
          <a:p>
            <a:r>
              <a:rPr lang="en-US" sz="900" kern="100" spc="1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endParaRPr lang="en-US" sz="800" kern="100" spc="1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217" name="TextBox 216"/>
          <p:cNvSpPr txBox="1"/>
          <p:nvPr/>
        </p:nvSpPr>
        <p:spPr>
          <a:xfrm>
            <a:off x="1" y="3481543"/>
            <a:ext cx="2722318" cy="276999"/>
          </a:xfrm>
          <a:prstGeom prst="rect">
            <a:avLst/>
          </a:prstGeom>
          <a:noFill/>
          <a:ln w="3175">
            <a:noFill/>
          </a:ln>
        </p:spPr>
        <p:txBody>
          <a:bodyPr wrap="square" rtlCol="0" anchor="ctr"/>
          <a:lstStyle/>
          <a:p>
            <a:pPr lvl="1"/>
            <a:r>
              <a:rPr lang="en-US" sz="1200" b="1" dirty="0">
                <a:solidFill>
                  <a:srgbClr val="7030A0"/>
                </a:solidFill>
                <a:latin typeface="Arial" panose="020B0604020202020204" pitchFamily="34" charset="0"/>
                <a:cs typeface="Arial" panose="020B0604020202020204" pitchFamily="34" charset="0"/>
              </a:rPr>
              <a:t>HABILIDADES</a:t>
            </a:r>
          </a:p>
        </p:txBody>
      </p:sp>
      <p:sp>
        <p:nvSpPr>
          <p:cNvPr id="218" name="TextBox 217"/>
          <p:cNvSpPr txBox="1"/>
          <p:nvPr/>
        </p:nvSpPr>
        <p:spPr>
          <a:xfrm>
            <a:off x="0" y="5255001"/>
            <a:ext cx="2728977" cy="276999"/>
          </a:xfrm>
          <a:prstGeom prst="rect">
            <a:avLst/>
          </a:prstGeom>
          <a:noFill/>
          <a:ln w="3175">
            <a:noFill/>
          </a:ln>
        </p:spPr>
        <p:txBody>
          <a:bodyPr wrap="square" rtlCol="0" anchor="ctr"/>
          <a:lstStyle/>
          <a:p>
            <a:pPr lvl="1"/>
            <a:r>
              <a:rPr lang="en-US" sz="1200" b="1" dirty="0">
                <a:solidFill>
                  <a:srgbClr val="7030A0"/>
                </a:solidFill>
                <a:latin typeface="Arial" panose="020B0604020202020204" pitchFamily="34" charset="0"/>
                <a:cs typeface="Arial" panose="020B0604020202020204" pitchFamily="34" charset="0"/>
              </a:rPr>
              <a:t>PERSONALIDAD</a:t>
            </a:r>
          </a:p>
        </p:txBody>
      </p:sp>
      <p:sp>
        <p:nvSpPr>
          <p:cNvPr id="219" name="TextBox 218"/>
          <p:cNvSpPr txBox="1"/>
          <p:nvPr/>
        </p:nvSpPr>
        <p:spPr>
          <a:xfrm>
            <a:off x="-2326" y="6802517"/>
            <a:ext cx="2731303" cy="276999"/>
          </a:xfrm>
          <a:prstGeom prst="rect">
            <a:avLst/>
          </a:prstGeom>
          <a:noFill/>
          <a:ln w="3175">
            <a:noFill/>
          </a:ln>
        </p:spPr>
        <p:txBody>
          <a:bodyPr wrap="square" rtlCol="0" anchor="ctr"/>
          <a:lstStyle/>
          <a:p>
            <a:pPr lvl="1"/>
            <a:r>
              <a:rPr lang="en-US" sz="1200" b="1" dirty="0">
                <a:solidFill>
                  <a:srgbClr val="7030A0"/>
                </a:solidFill>
                <a:latin typeface="Arial" panose="020B0604020202020204" pitchFamily="34" charset="0"/>
                <a:cs typeface="Arial" panose="020B0604020202020204" pitchFamily="34" charset="0"/>
              </a:rPr>
              <a:t>IDIOMAS</a:t>
            </a:r>
          </a:p>
        </p:txBody>
      </p:sp>
      <p:sp>
        <p:nvSpPr>
          <p:cNvPr id="220" name="TextBox 219"/>
          <p:cNvSpPr txBox="1"/>
          <p:nvPr/>
        </p:nvSpPr>
        <p:spPr>
          <a:xfrm>
            <a:off x="-1" y="8109549"/>
            <a:ext cx="2728977" cy="276999"/>
          </a:xfrm>
          <a:prstGeom prst="rect">
            <a:avLst/>
          </a:prstGeom>
          <a:noFill/>
          <a:ln w="3175">
            <a:noFill/>
          </a:ln>
        </p:spPr>
        <p:txBody>
          <a:bodyPr wrap="square" rtlCol="0" anchor="ctr"/>
          <a:lstStyle/>
          <a:p>
            <a:pPr lvl="1"/>
            <a:r>
              <a:rPr lang="en-US" sz="1200" b="1" dirty="0">
                <a:solidFill>
                  <a:srgbClr val="7030A0"/>
                </a:solidFill>
                <a:latin typeface="Arial" panose="020B0604020202020204" pitchFamily="34" charset="0"/>
                <a:cs typeface="Arial" panose="020B0604020202020204" pitchFamily="34" charset="0"/>
              </a:rPr>
              <a:t>CONTACTO</a:t>
            </a:r>
          </a:p>
        </p:txBody>
      </p:sp>
      <p:sp>
        <p:nvSpPr>
          <p:cNvPr id="152" name="Rectangle 151"/>
          <p:cNvSpPr/>
          <p:nvPr/>
        </p:nvSpPr>
        <p:spPr>
          <a:xfrm>
            <a:off x="1532668" y="3882243"/>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57" name="Rectangle 156"/>
          <p:cNvSpPr/>
          <p:nvPr/>
        </p:nvSpPr>
        <p:spPr>
          <a:xfrm>
            <a:off x="1532668" y="3931774"/>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59" name="Rectangle 158"/>
          <p:cNvSpPr/>
          <p:nvPr/>
        </p:nvSpPr>
        <p:spPr>
          <a:xfrm>
            <a:off x="1532669" y="4161212"/>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0" name="Rectangle 159"/>
          <p:cNvSpPr/>
          <p:nvPr/>
        </p:nvSpPr>
        <p:spPr>
          <a:xfrm>
            <a:off x="1532668" y="4110249"/>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1" name="Rectangle 160"/>
          <p:cNvSpPr/>
          <p:nvPr/>
        </p:nvSpPr>
        <p:spPr>
          <a:xfrm>
            <a:off x="1532668" y="4159780"/>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6" name="Rectangle 205"/>
          <p:cNvSpPr/>
          <p:nvPr/>
        </p:nvSpPr>
        <p:spPr>
          <a:xfrm>
            <a:off x="1532669" y="4390014"/>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7" name="Rectangle 206"/>
          <p:cNvSpPr/>
          <p:nvPr/>
        </p:nvSpPr>
        <p:spPr>
          <a:xfrm>
            <a:off x="1532668" y="4339051"/>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8" name="Rectangle 207"/>
          <p:cNvSpPr/>
          <p:nvPr/>
        </p:nvSpPr>
        <p:spPr>
          <a:xfrm>
            <a:off x="1532668" y="4388582"/>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9" name="Rectangle 208"/>
          <p:cNvSpPr/>
          <p:nvPr/>
        </p:nvSpPr>
        <p:spPr>
          <a:xfrm>
            <a:off x="1532671" y="4619905"/>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0" name="Rectangle 209"/>
          <p:cNvSpPr/>
          <p:nvPr/>
        </p:nvSpPr>
        <p:spPr>
          <a:xfrm>
            <a:off x="1532670" y="4568942"/>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1" name="Rectangle 210"/>
          <p:cNvSpPr/>
          <p:nvPr/>
        </p:nvSpPr>
        <p:spPr>
          <a:xfrm>
            <a:off x="1532670" y="4618473"/>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2" name="Rectangle 211"/>
          <p:cNvSpPr/>
          <p:nvPr/>
        </p:nvSpPr>
        <p:spPr>
          <a:xfrm>
            <a:off x="1533624" y="4863402"/>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3" name="Rectangle 212"/>
          <p:cNvSpPr/>
          <p:nvPr/>
        </p:nvSpPr>
        <p:spPr>
          <a:xfrm>
            <a:off x="1533623" y="4812439"/>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4" name="Rectangle 213"/>
          <p:cNvSpPr/>
          <p:nvPr/>
        </p:nvSpPr>
        <p:spPr>
          <a:xfrm>
            <a:off x="1533623" y="4861970"/>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6" name="Rectangle 215"/>
          <p:cNvSpPr/>
          <p:nvPr/>
        </p:nvSpPr>
        <p:spPr>
          <a:xfrm>
            <a:off x="1559985" y="5707050"/>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1" name="Rectangle 220"/>
          <p:cNvSpPr/>
          <p:nvPr/>
        </p:nvSpPr>
        <p:spPr>
          <a:xfrm>
            <a:off x="1559984" y="5656087"/>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2" name="Rectangle 221"/>
          <p:cNvSpPr/>
          <p:nvPr/>
        </p:nvSpPr>
        <p:spPr>
          <a:xfrm>
            <a:off x="1559984" y="5705618"/>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3" name="Rectangle 222"/>
          <p:cNvSpPr/>
          <p:nvPr/>
        </p:nvSpPr>
        <p:spPr>
          <a:xfrm>
            <a:off x="1559985" y="5935056"/>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4" name="Rectangle 223"/>
          <p:cNvSpPr/>
          <p:nvPr/>
        </p:nvSpPr>
        <p:spPr>
          <a:xfrm>
            <a:off x="1559984" y="5884093"/>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5" name="Rectangle 224"/>
          <p:cNvSpPr/>
          <p:nvPr/>
        </p:nvSpPr>
        <p:spPr>
          <a:xfrm>
            <a:off x="1559984" y="5933624"/>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6" name="Rectangle 225"/>
          <p:cNvSpPr/>
          <p:nvPr/>
        </p:nvSpPr>
        <p:spPr>
          <a:xfrm>
            <a:off x="1559985" y="6163858"/>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7" name="Rectangle 226"/>
          <p:cNvSpPr/>
          <p:nvPr/>
        </p:nvSpPr>
        <p:spPr>
          <a:xfrm>
            <a:off x="1559984" y="6112895"/>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8" name="Rectangle 227"/>
          <p:cNvSpPr/>
          <p:nvPr/>
        </p:nvSpPr>
        <p:spPr>
          <a:xfrm>
            <a:off x="1559984" y="6162426"/>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9" name="Rectangle 228"/>
          <p:cNvSpPr/>
          <p:nvPr/>
        </p:nvSpPr>
        <p:spPr>
          <a:xfrm>
            <a:off x="1559987" y="6393749"/>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0" name="Rectangle 229"/>
          <p:cNvSpPr/>
          <p:nvPr/>
        </p:nvSpPr>
        <p:spPr>
          <a:xfrm>
            <a:off x="1559986" y="6342786"/>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1" name="Rectangle 230"/>
          <p:cNvSpPr/>
          <p:nvPr/>
        </p:nvSpPr>
        <p:spPr>
          <a:xfrm>
            <a:off x="1559986" y="6392317"/>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2" name="Rectangle 231"/>
          <p:cNvSpPr/>
          <p:nvPr/>
        </p:nvSpPr>
        <p:spPr>
          <a:xfrm>
            <a:off x="1559985" y="7260431"/>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3" name="Rectangle 232"/>
          <p:cNvSpPr/>
          <p:nvPr/>
        </p:nvSpPr>
        <p:spPr>
          <a:xfrm>
            <a:off x="1559984" y="7209468"/>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4" name="Rectangle 233"/>
          <p:cNvSpPr/>
          <p:nvPr/>
        </p:nvSpPr>
        <p:spPr>
          <a:xfrm>
            <a:off x="1559984" y="7258999"/>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5" name="Rectangle 234"/>
          <p:cNvSpPr/>
          <p:nvPr/>
        </p:nvSpPr>
        <p:spPr>
          <a:xfrm>
            <a:off x="1559985" y="7488437"/>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6" name="Rectangle 235"/>
          <p:cNvSpPr/>
          <p:nvPr/>
        </p:nvSpPr>
        <p:spPr>
          <a:xfrm>
            <a:off x="1559984" y="7437474"/>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7" name="Rectangle 236"/>
          <p:cNvSpPr/>
          <p:nvPr/>
        </p:nvSpPr>
        <p:spPr>
          <a:xfrm>
            <a:off x="1559984" y="7487005"/>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8" name="Rectangle 237"/>
          <p:cNvSpPr/>
          <p:nvPr/>
        </p:nvSpPr>
        <p:spPr>
          <a:xfrm>
            <a:off x="1559985" y="7717239"/>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9" name="Rectangle 238"/>
          <p:cNvSpPr/>
          <p:nvPr/>
        </p:nvSpPr>
        <p:spPr>
          <a:xfrm>
            <a:off x="1559984" y="7666276"/>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0" name="Rectangle 239"/>
          <p:cNvSpPr/>
          <p:nvPr/>
        </p:nvSpPr>
        <p:spPr>
          <a:xfrm>
            <a:off x="1559984" y="7715807"/>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cxnSp>
        <p:nvCxnSpPr>
          <p:cNvPr id="215" name="Straight Connector 214"/>
          <p:cNvCxnSpPr/>
          <p:nvPr/>
        </p:nvCxnSpPr>
        <p:spPr>
          <a:xfrm>
            <a:off x="3381375" y="10207208"/>
            <a:ext cx="3714750" cy="0"/>
          </a:xfrm>
          <a:prstGeom prst="line">
            <a:avLst/>
          </a:prstGeom>
          <a:ln w="3175">
            <a:solidFill>
              <a:srgbClr val="7F38BA">
                <a:alpha val="30000"/>
              </a:srgb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6811" y="6442138"/>
            <a:ext cx="260224" cy="260224"/>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6021" y="3475354"/>
            <a:ext cx="261804" cy="261804"/>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03340" y="9104127"/>
            <a:ext cx="247167" cy="247167"/>
          </a:xfrm>
          <a:prstGeom prst="rect">
            <a:avLst/>
          </a:prstGeom>
          <a:ln>
            <a:noFill/>
          </a:ln>
        </p:spPr>
      </p:pic>
      <p:sp>
        <p:nvSpPr>
          <p:cNvPr id="74" name="Oval 73"/>
          <p:cNvSpPr/>
          <p:nvPr/>
        </p:nvSpPr>
        <p:spPr>
          <a:xfrm>
            <a:off x="2966451" y="3449027"/>
            <a:ext cx="320944" cy="320944"/>
          </a:xfrm>
          <a:prstGeom prst="ellipse">
            <a:avLst/>
          </a:prstGeom>
          <a:noFill/>
          <a:ln w="6350">
            <a:solidFill>
              <a:srgbClr val="7F38BA">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2966451" y="6410262"/>
            <a:ext cx="320944" cy="320944"/>
          </a:xfrm>
          <a:prstGeom prst="ellipse">
            <a:avLst/>
          </a:prstGeom>
          <a:noFill/>
          <a:ln w="6350">
            <a:solidFill>
              <a:srgbClr val="7F38BA">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2966451" y="9064326"/>
            <a:ext cx="320944" cy="320944"/>
          </a:xfrm>
          <a:prstGeom prst="ellipse">
            <a:avLst/>
          </a:prstGeom>
          <a:noFill/>
          <a:ln w="6350">
            <a:solidFill>
              <a:srgbClr val="7F38BA">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3" name="Straight Connector 242"/>
          <p:cNvCxnSpPr>
            <a:stCxn id="74" idx="4"/>
            <a:endCxn id="96" idx="0"/>
          </p:cNvCxnSpPr>
          <p:nvPr/>
        </p:nvCxnSpPr>
        <p:spPr>
          <a:xfrm>
            <a:off x="3126923" y="3769971"/>
            <a:ext cx="0" cy="2640291"/>
          </a:xfrm>
          <a:prstGeom prst="line">
            <a:avLst/>
          </a:prstGeom>
          <a:ln>
            <a:solidFill>
              <a:srgbClr val="7F38BA">
                <a:alpha val="40000"/>
              </a:srgbClr>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a:stCxn id="96" idx="4"/>
            <a:endCxn id="97" idx="0"/>
          </p:cNvCxnSpPr>
          <p:nvPr/>
        </p:nvCxnSpPr>
        <p:spPr>
          <a:xfrm>
            <a:off x="3126923" y="6731206"/>
            <a:ext cx="0" cy="2333120"/>
          </a:xfrm>
          <a:prstGeom prst="line">
            <a:avLst/>
          </a:prstGeom>
          <a:ln>
            <a:solidFill>
              <a:srgbClr val="7F38BA">
                <a:alpha val="40000"/>
              </a:srgbClr>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a:stCxn id="97" idx="4"/>
          </p:cNvCxnSpPr>
          <p:nvPr/>
        </p:nvCxnSpPr>
        <p:spPr>
          <a:xfrm>
            <a:off x="3126923" y="9385270"/>
            <a:ext cx="0" cy="679480"/>
          </a:xfrm>
          <a:prstGeom prst="line">
            <a:avLst/>
          </a:prstGeom>
          <a:ln>
            <a:solidFill>
              <a:srgbClr val="7F38BA">
                <a:alpha val="40000"/>
              </a:srgbClr>
            </a:solidFill>
          </a:ln>
        </p:spPr>
        <p:style>
          <a:lnRef idx="1">
            <a:schemeClr val="accent1"/>
          </a:lnRef>
          <a:fillRef idx="0">
            <a:schemeClr val="accent1"/>
          </a:fillRef>
          <a:effectRef idx="0">
            <a:schemeClr val="accent1"/>
          </a:effectRef>
          <a:fontRef idx="minor">
            <a:schemeClr val="tx1"/>
          </a:fontRef>
        </p:style>
      </p:cxnSp>
      <p:pic>
        <p:nvPicPr>
          <p:cNvPr id="251" name="Picture 25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9996" y="9034641"/>
            <a:ext cx="166665" cy="166665"/>
          </a:xfrm>
          <a:prstGeom prst="rect">
            <a:avLst/>
          </a:prstGeom>
        </p:spPr>
      </p:pic>
      <p:pic>
        <p:nvPicPr>
          <p:cNvPr id="252" name="Picture 25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9996" y="9344198"/>
            <a:ext cx="166665" cy="166665"/>
          </a:xfrm>
          <a:prstGeom prst="rect">
            <a:avLst/>
          </a:prstGeom>
        </p:spPr>
      </p:pic>
      <p:pic>
        <p:nvPicPr>
          <p:cNvPr id="253" name="Picture 25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9995" y="9653755"/>
            <a:ext cx="166665" cy="166665"/>
          </a:xfrm>
          <a:prstGeom prst="rect">
            <a:avLst/>
          </a:prstGeom>
        </p:spPr>
      </p:pic>
      <p:pic>
        <p:nvPicPr>
          <p:cNvPr id="254" name="Picture 25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9994" y="8551576"/>
            <a:ext cx="166665" cy="166665"/>
          </a:xfrm>
          <a:prstGeom prst="rect">
            <a:avLst/>
          </a:prstGeom>
        </p:spPr>
      </p:pic>
      <p:pic>
        <p:nvPicPr>
          <p:cNvPr id="12" name="Image 11"/>
          <p:cNvPicPr>
            <a:picLocks noChangeAspect="1"/>
          </p:cNvPicPr>
          <p:nvPr/>
        </p:nvPicPr>
        <p:blipFill rotWithShape="1">
          <a:blip r:embed="rId9"/>
          <a:srcRect l="10697" r="23153"/>
          <a:stretch/>
        </p:blipFill>
        <p:spPr>
          <a:xfrm>
            <a:off x="4690196" y="224939"/>
            <a:ext cx="2051926" cy="2070380"/>
          </a:xfrm>
          <a:prstGeom prst="ellipse">
            <a:avLst/>
          </a:prstGeom>
          <a:ln w="28575">
            <a:solidFill>
              <a:schemeClr val="bg1"/>
            </a:solidFill>
          </a:ln>
        </p:spPr>
      </p:pic>
    </p:spTree>
    <p:extLst>
      <p:ext uri="{BB962C8B-B14F-4D97-AF65-F5344CB8AC3E}">
        <p14:creationId xmlns:p14="http://schemas.microsoft.com/office/powerpoint/2010/main" val="398544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645443-5F16-9244-A209-BAE520965B81}"/>
              </a:ext>
            </a:extLst>
          </p:cNvPr>
          <p:cNvSpPr>
            <a:spLocks noGrp="1"/>
          </p:cNvSpPr>
          <p:nvPr>
            <p:ph idx="1"/>
          </p:nvPr>
        </p:nvSpPr>
        <p:spPr>
          <a:xfrm>
            <a:off x="378143" y="679622"/>
            <a:ext cx="6806565" cy="8868401"/>
          </a:xfrm>
        </p:spPr>
        <p:txBody>
          <a:bodyPr>
            <a:normAutofit fontScale="77500" lnSpcReduction="20000"/>
          </a:bodyPr>
          <a:lstStyle/>
          <a:p>
            <a:pPr marL="0" indent="0">
              <a:buNone/>
            </a:pPr>
            <a:endParaRPr lang="fr-FR" dirty="0"/>
          </a:p>
          <a:p>
            <a:pPr marL="0" indent="0">
              <a:buNone/>
            </a:pPr>
            <a:r>
              <a:rPr lang="es-ES" b="1" dirty="0"/>
              <a:t>Querido candidato </a:t>
            </a:r>
          </a:p>
          <a:p>
            <a:pPr marL="0" indent="0">
              <a:buNone/>
            </a:pPr>
            <a:endParaRPr lang="es-ES" dirty="0"/>
          </a:p>
          <a:p>
            <a:pPr marL="0" indent="0">
              <a:buNone/>
            </a:pPr>
            <a:r>
              <a:rPr lang="es-ES" dirty="0"/>
              <a:t>Gracias por descargar esta plantilla de nuestro sitio web. Esperamos que esto te ayude a crear tu CV. Tómate el tiempo para escribir tu CV con cuidado, ya que describe tu experiencia profesional y tu personalidad. </a:t>
            </a:r>
          </a:p>
          <a:p>
            <a:pPr marL="0" indent="0">
              <a:buNone/>
            </a:pPr>
            <a:endParaRPr lang="es-ES" dirty="0"/>
          </a:p>
          <a:p>
            <a:pPr marL="0" indent="0">
              <a:buNone/>
            </a:pPr>
            <a:r>
              <a:rPr lang="es-ES" dirty="0"/>
              <a:t>¡Recuerda que una buena aplicación es una aplicación personalizada! Si necesita otros modelos, vuelva a nuestro sitio web: </a:t>
            </a:r>
            <a:r>
              <a:rPr lang="es-ES" dirty="0">
                <a:hlinkClick r:id="rId2"/>
              </a:rPr>
              <a:t>HTTPS://WWW.EJEMPLODECV.COM</a:t>
            </a:r>
            <a:r>
              <a:rPr lang="es-ES" dirty="0"/>
              <a:t>   </a:t>
            </a:r>
            <a:endParaRPr lang="fr-FR" dirty="0"/>
          </a:p>
          <a:p>
            <a:pPr marL="0" indent="0">
              <a:buNone/>
            </a:pPr>
            <a:r>
              <a:rPr lang="fr-FR" dirty="0"/>
              <a:t>---</a:t>
            </a:r>
          </a:p>
          <a:p>
            <a:pPr marL="0" indent="0">
              <a:buNone/>
            </a:pPr>
            <a:endParaRPr lang="fr-FR" dirty="0"/>
          </a:p>
          <a:p>
            <a:pPr marL="0" indent="0">
              <a:buNone/>
            </a:pPr>
            <a:r>
              <a:rPr lang="fr-FR" b="1" dirty="0"/>
              <a:t>Copyright EJEMPLODECV.COM</a:t>
            </a:r>
          </a:p>
          <a:p>
            <a:pPr marL="0" indent="0">
              <a:buNone/>
            </a:pPr>
            <a:endParaRPr lang="fr-FR" dirty="0"/>
          </a:p>
          <a:p>
            <a:pPr marL="0" indent="0">
              <a:buNone/>
            </a:pPr>
            <a:r>
              <a:rPr lang="es-ES" dirty="0"/>
              <a:t>El contenido publicado en nuestro sitio (modelos de CV, modelos de cartas, artículos, etc.) son propiedad de </a:t>
            </a:r>
            <a:r>
              <a:rPr lang="it-IT" dirty="0" err="1"/>
              <a:t>EJEMPLODECV.com</a:t>
            </a:r>
            <a:endParaRPr lang="it-IT" dirty="0"/>
          </a:p>
          <a:p>
            <a:pPr marL="0" indent="0">
              <a:buNone/>
            </a:pPr>
            <a:endParaRPr lang="fr-FR" dirty="0"/>
          </a:p>
          <a:p>
            <a:pPr marL="0" indent="0">
              <a:buNone/>
            </a:pPr>
            <a:r>
              <a:rPr lang="fr-FR" b="1" dirty="0">
                <a:solidFill>
                  <a:srgbClr val="00B050"/>
                </a:solidFill>
              </a:rPr>
              <a:t>O</a:t>
            </a:r>
            <a:r>
              <a:rPr lang="fr-FR" dirty="0"/>
              <a:t>     </a:t>
            </a:r>
            <a:r>
              <a:rPr lang="es-ES" dirty="0"/>
              <a:t>Su uso se limita a un uso estrictamente personal.</a:t>
            </a:r>
          </a:p>
          <a:p>
            <a:pPr marL="0" indent="0">
              <a:buNone/>
            </a:pPr>
            <a:r>
              <a:rPr lang="fr-FR" b="1" dirty="0">
                <a:solidFill>
                  <a:srgbClr val="FF0000"/>
                </a:solidFill>
              </a:rPr>
              <a:t>X</a:t>
            </a:r>
            <a:r>
              <a:rPr lang="fr-FR" dirty="0"/>
              <a:t>     </a:t>
            </a:r>
            <a:r>
              <a:rPr lang="es-ES" dirty="0"/>
              <a:t>Está prohibido distribuirlos, publicarlos o redistribuirlos sin nuestro consentimiento. </a:t>
            </a:r>
          </a:p>
          <a:p>
            <a:pPr marL="0" indent="0">
              <a:buNone/>
            </a:pPr>
            <a:r>
              <a:rPr lang="fr-FR" b="1" dirty="0">
                <a:solidFill>
                  <a:srgbClr val="FF0000"/>
                </a:solidFill>
              </a:rPr>
              <a:t>X</a:t>
            </a:r>
            <a:r>
              <a:rPr lang="fr-FR" dirty="0"/>
              <a:t>     </a:t>
            </a:r>
            <a:r>
              <a:rPr lang="es-ES" dirty="0"/>
              <a:t>También está prohibido dar acceso al enlace de descarga o al enlace de edición.</a:t>
            </a:r>
          </a:p>
          <a:p>
            <a:pPr marL="0" indent="0">
              <a:buNone/>
            </a:pPr>
            <a:endParaRPr lang="fr-FR" dirty="0"/>
          </a:p>
          <a:p>
            <a:pPr marL="0" indent="0">
              <a:buNone/>
            </a:pPr>
            <a:endParaRPr lang="es-ES" dirty="0"/>
          </a:p>
          <a:p>
            <a:pPr marL="0" indent="0">
              <a:buNone/>
            </a:pPr>
            <a:r>
              <a:rPr lang="es-ES" dirty="0"/>
              <a:t>Contenido presentado en 180 países ante un alguacil. Reproducción estrictamente prohibida, incluso parcial. Limitado a uso estrictamente personal.</a:t>
            </a:r>
          </a:p>
          <a:p>
            <a:pPr marL="0" indent="0">
              <a:buNone/>
            </a:pPr>
            <a:endParaRPr lang="fr-FR" dirty="0"/>
          </a:p>
          <a:p>
            <a:pPr marL="0" indent="0">
              <a:buNone/>
            </a:pPr>
            <a:r>
              <a:rPr lang="fr-FR" dirty="0"/>
              <a:t>---</a:t>
            </a:r>
          </a:p>
          <a:p>
            <a:pPr marL="0" indent="0">
              <a:buNone/>
            </a:pPr>
            <a:endParaRPr lang="fr-FR" dirty="0"/>
          </a:p>
          <a:p>
            <a:pPr marL="0" indent="0">
              <a:buNone/>
            </a:pPr>
            <a:r>
              <a:rPr lang="es-ES" dirty="0">
                <a:solidFill>
                  <a:schemeClr val="tx1">
                    <a:lumMod val="50000"/>
                    <a:lumOff val="50000"/>
                  </a:schemeClr>
                </a:solidFill>
              </a:rPr>
              <a:t>Los modelos disponibles en nuestro sitio web se proporcionan "tal cual" y sin garantía.</a:t>
            </a:r>
            <a:endParaRPr lang="fr-FR" dirty="0">
              <a:solidFill>
                <a:schemeClr val="tx1">
                  <a:lumMod val="50000"/>
                  <a:lumOff val="50000"/>
                </a:schemeClr>
              </a:solidFill>
            </a:endParaRPr>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9053009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555</Words>
  <Application>Microsoft Macintosh PowerPoint</Application>
  <PresentationFormat>Personnalisé</PresentationFormat>
  <Paragraphs>81</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Office Theme</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cv91</dc:title>
  <dc:subject/>
  <dc:creator>www.ejemplodecv.com</dc:creator>
  <cp:keywords/>
  <dc:description/>
  <cp:lastModifiedBy>Axel Maille</cp:lastModifiedBy>
  <cp:revision>130</cp:revision>
  <dcterms:created xsi:type="dcterms:W3CDTF">2015-04-27T10:39:12Z</dcterms:created>
  <dcterms:modified xsi:type="dcterms:W3CDTF">2021-01-03T21:36:08Z</dcterms:modified>
  <cp:category/>
</cp:coreProperties>
</file>