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5A55"/>
    <a:srgbClr val="375B54"/>
    <a:srgbClr val="2E644A"/>
    <a:srgbClr val="282832"/>
    <a:srgbClr val="00AAE6"/>
    <a:srgbClr val="2A2D36"/>
    <a:srgbClr val="F1F2F5"/>
    <a:srgbClr val="E7E8ED"/>
    <a:srgbClr val="353B4B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40" autoAdjust="0"/>
    <p:restoredTop sz="94660"/>
  </p:normalViewPr>
  <p:slideViewPr>
    <p:cSldViewPr snapToGrid="0">
      <p:cViewPr varScale="1">
        <p:scale>
          <a:sx n="82" d="100"/>
          <a:sy n="82" d="100"/>
        </p:scale>
        <p:origin x="3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tif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5A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Rectangle 261"/>
          <p:cNvSpPr/>
          <p:nvPr/>
        </p:nvSpPr>
        <p:spPr>
          <a:xfrm>
            <a:off x="3207656" y="118166"/>
            <a:ext cx="4355195" cy="362969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>
            <a:off x="1" y="1888516"/>
            <a:ext cx="7562850" cy="6414736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1" y="119062"/>
            <a:ext cx="3207657" cy="10436643"/>
          </a:xfrm>
          <a:prstGeom prst="rect">
            <a:avLst/>
          </a:prstGeom>
          <a:solidFill>
            <a:schemeClr val="bg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649" y="3073539"/>
            <a:ext cx="2603026" cy="417675"/>
          </a:xfrm>
          <a:prstGeom prst="rect">
            <a:avLst/>
          </a:prstGeom>
          <a:gradFill>
            <a:gsLst>
              <a:gs pos="50000">
                <a:srgbClr val="375A55">
                  <a:alpha val="91000"/>
                </a:srgbClr>
              </a:gs>
              <a:gs pos="0">
                <a:srgbClr val="375A55"/>
              </a:gs>
              <a:gs pos="100000">
                <a:srgbClr val="375A55"/>
              </a:gs>
            </a:gsLst>
            <a:lin ang="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288649" y="3544385"/>
            <a:ext cx="2603026" cy="253020"/>
          </a:xfrm>
          <a:prstGeom prst="rect">
            <a:avLst/>
          </a:prstGeom>
          <a:gradFill>
            <a:gsLst>
              <a:gs pos="50000">
                <a:srgbClr val="375A55">
                  <a:alpha val="91000"/>
                </a:srgbClr>
              </a:gs>
              <a:gs pos="0">
                <a:srgbClr val="375A55"/>
              </a:gs>
              <a:gs pos="100000">
                <a:srgbClr val="375A55"/>
              </a:gs>
            </a:gsLst>
            <a:lin ang="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/>
        </p:nvSpPr>
        <p:spPr>
          <a:xfrm>
            <a:off x="288649" y="3850576"/>
            <a:ext cx="2603026" cy="253020"/>
          </a:xfrm>
          <a:prstGeom prst="rect">
            <a:avLst/>
          </a:prstGeom>
          <a:gradFill>
            <a:gsLst>
              <a:gs pos="50000">
                <a:srgbClr val="375A55">
                  <a:alpha val="91000"/>
                </a:srgbClr>
              </a:gs>
              <a:gs pos="0">
                <a:srgbClr val="375A55"/>
              </a:gs>
              <a:gs pos="100000">
                <a:srgbClr val="375A55"/>
              </a:gs>
            </a:gsLst>
            <a:lin ang="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/>
        </p:nvSpPr>
        <p:spPr>
          <a:xfrm>
            <a:off x="288649" y="4156767"/>
            <a:ext cx="2603026" cy="253020"/>
          </a:xfrm>
          <a:prstGeom prst="rect">
            <a:avLst/>
          </a:prstGeom>
          <a:gradFill>
            <a:gsLst>
              <a:gs pos="50000">
                <a:srgbClr val="375A55">
                  <a:alpha val="91000"/>
                </a:srgbClr>
              </a:gs>
              <a:gs pos="0">
                <a:srgbClr val="375A55"/>
              </a:gs>
              <a:gs pos="100000">
                <a:srgbClr val="375A55"/>
              </a:gs>
            </a:gsLst>
            <a:lin ang="0" scaled="0"/>
          </a:gra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" y="2260194"/>
            <a:ext cx="3207656" cy="523220"/>
          </a:xfrm>
          <a:prstGeom prst="rect">
            <a:avLst/>
          </a:prstGeom>
          <a:solidFill>
            <a:srgbClr val="375A55"/>
          </a:solidFill>
          <a:ln w="3175">
            <a:noFill/>
          </a:ln>
        </p:spPr>
        <p:txBody>
          <a:bodyPr wrap="square" rtlCol="0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Dante</a:t>
            </a:r>
          </a:p>
          <a:p>
            <a:pPr algn="ctr"/>
            <a:endParaRPr lang="en-US" sz="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 BUSCANDO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8648" y="3078804"/>
            <a:ext cx="2603025" cy="1384995"/>
          </a:xfrm>
          <a:prstGeom prst="rect">
            <a:avLst/>
          </a:prstGeom>
          <a:noFill/>
          <a:ln w="6350">
            <a:noFill/>
          </a:ln>
        </p:spPr>
        <p:txBody>
          <a:bodyPr wrap="square" rtlCol="0"/>
          <a:lstStyle/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Plaça de Catalunya,</a:t>
            </a:r>
          </a:p>
          <a:p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1708002 Barcelona</a:t>
            </a:r>
          </a:p>
          <a:p>
            <a:endParaRPr 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6123 456 789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Linkedin.com/nombre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421855" y="592457"/>
            <a:ext cx="3754369" cy="861774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s-E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brevemente su carrera, sus habilidades para el trabajo y sus objetivos de carrera.</a:t>
            </a:r>
          </a:p>
          <a:p>
            <a:pPr algn="just"/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 pulvinar sit amet turpis ut consequat. Vous pouvez les présenter sous forme de puces ou en texte plain.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314889" y="1800994"/>
            <a:ext cx="3861336" cy="461665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EXPERIENCIA PROFESIONAL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482340" y="2262659"/>
            <a:ext cx="3596829" cy="0"/>
          </a:xfrm>
          <a:prstGeom prst="line">
            <a:avLst/>
          </a:prstGeom>
          <a:ln w="3175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314889" y="5349929"/>
            <a:ext cx="3861336" cy="461665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 REALIZADOS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314889" y="8417004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314889" y="2336913"/>
            <a:ext cx="3861336" cy="2985433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</a:t>
            </a:r>
          </a:p>
          <a:p>
            <a:pPr algn="r"/>
            <a:r>
              <a:rPr lang="en-US" sz="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 – 20XX</a:t>
            </a:r>
          </a:p>
          <a:p>
            <a:pPr algn="r"/>
            <a:endParaRPr lang="en-US" sz="3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las funciones ocupado por esta posición . Describa su asignación y los resultados que obtuvo . </a:t>
            </a:r>
            <a:r>
              <a:rPr lang="es-ES" sz="9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dude de cuantificar.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</a:t>
            </a:r>
          </a:p>
          <a:p>
            <a:pPr algn="r"/>
            <a:r>
              <a:rPr lang="en-US" sz="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 – 20XX</a:t>
            </a:r>
          </a:p>
          <a:p>
            <a:pPr algn="r"/>
            <a:endParaRPr lang="en-US" sz="3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</a:t>
            </a:r>
          </a:p>
          <a:p>
            <a:pPr algn="r"/>
            <a:r>
              <a:rPr lang="en-US" sz="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 – 20XX</a:t>
            </a:r>
          </a:p>
          <a:p>
            <a:pPr algn="r"/>
            <a:endParaRPr lang="en-US" sz="3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</a:t>
            </a:r>
          </a:p>
          <a:p>
            <a:pPr algn="r"/>
            <a:r>
              <a:rPr lang="en-US" sz="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20XX – 20XX</a:t>
            </a:r>
          </a:p>
          <a:p>
            <a:pPr algn="r"/>
            <a:endParaRPr lang="en-US" sz="3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314889" y="5884623"/>
            <a:ext cx="3861336" cy="2308324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</a:t>
            </a:r>
          </a:p>
          <a:p>
            <a:pPr algn="r"/>
            <a:r>
              <a:rPr lang="es-E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las especialidades de esta formación : diplomas , opciones de formación ...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</a:t>
            </a:r>
          </a:p>
          <a:p>
            <a:pPr algn="r"/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</a:t>
            </a:r>
          </a:p>
          <a:p>
            <a:pPr algn="r"/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9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</a:t>
            </a:r>
          </a:p>
          <a:p>
            <a:pPr algn="r"/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sit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Lorem ipsum dolor sit </a:t>
            </a:r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  <a:p>
            <a:pPr algn="r"/>
            <a:endParaRPr lang="en-US" sz="9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3495670" y="5811594"/>
            <a:ext cx="3596829" cy="0"/>
          </a:xfrm>
          <a:prstGeom prst="line">
            <a:avLst/>
          </a:prstGeom>
          <a:ln w="3175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3495670" y="8877911"/>
            <a:ext cx="3596829" cy="0"/>
          </a:xfrm>
          <a:prstGeom prst="line">
            <a:avLst/>
          </a:prstGeom>
          <a:ln w="3175">
            <a:solidFill>
              <a:schemeClr val="bg1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3314889" y="-13535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4345" y="4715292"/>
            <a:ext cx="2707328" cy="30777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400" b="1" dirty="0">
                <a:solidFill>
                  <a:srgbClr val="375A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6815" y="5094817"/>
            <a:ext cx="2421060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TextBox 220"/>
          <p:cNvSpPr txBox="1"/>
          <p:nvPr/>
        </p:nvSpPr>
        <p:spPr>
          <a:xfrm>
            <a:off x="286815" y="5094817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290352" y="5712465"/>
            <a:ext cx="2540526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TextBox 222"/>
          <p:cNvSpPr txBox="1"/>
          <p:nvPr/>
        </p:nvSpPr>
        <p:spPr>
          <a:xfrm>
            <a:off x="290352" y="5712465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</p:txBody>
      </p:sp>
      <p:sp>
        <p:nvSpPr>
          <p:cNvPr id="224" name="Rectangle 223"/>
          <p:cNvSpPr/>
          <p:nvPr/>
        </p:nvSpPr>
        <p:spPr>
          <a:xfrm>
            <a:off x="286815" y="6018351"/>
            <a:ext cx="2121256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TextBox 224"/>
          <p:cNvSpPr txBox="1"/>
          <p:nvPr/>
        </p:nvSpPr>
        <p:spPr>
          <a:xfrm>
            <a:off x="286815" y="6018351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286815" y="5402526"/>
            <a:ext cx="2275438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286815" y="5402526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286815" y="6326060"/>
            <a:ext cx="2275438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TextBox 228"/>
          <p:cNvSpPr txBox="1"/>
          <p:nvPr/>
        </p:nvSpPr>
        <p:spPr>
          <a:xfrm>
            <a:off x="286815" y="6326060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179510" y="6856201"/>
            <a:ext cx="2707328" cy="30777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400" b="1" dirty="0">
                <a:solidFill>
                  <a:srgbClr val="375A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PERSONALIDAD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281979" y="7235726"/>
            <a:ext cx="2541961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TextBox 232"/>
          <p:cNvSpPr txBox="1"/>
          <p:nvPr/>
        </p:nvSpPr>
        <p:spPr>
          <a:xfrm>
            <a:off x="281980" y="7235726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/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Creativa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285517" y="7853374"/>
            <a:ext cx="1854584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285517" y="7853374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/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Autónoma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281979" y="8159260"/>
            <a:ext cx="2280273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TextBox 236"/>
          <p:cNvSpPr txBox="1"/>
          <p:nvPr/>
        </p:nvSpPr>
        <p:spPr>
          <a:xfrm>
            <a:off x="281980" y="8159260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/>
          <a:lstStyle/>
          <a:p>
            <a:r>
              <a:rPr lang="en-US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Puntual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281980" y="7543435"/>
            <a:ext cx="2376640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TextBox 238"/>
          <p:cNvSpPr txBox="1"/>
          <p:nvPr/>
        </p:nvSpPr>
        <p:spPr>
          <a:xfrm>
            <a:off x="281980" y="7543435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/>
          <a:lstStyle/>
          <a:p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Seria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286815" y="8466319"/>
            <a:ext cx="2121256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TextBox 242"/>
          <p:cNvSpPr txBox="1"/>
          <p:nvPr/>
        </p:nvSpPr>
        <p:spPr>
          <a:xfrm>
            <a:off x="286815" y="8466319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184345" y="8992648"/>
            <a:ext cx="2707328" cy="30777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400" b="1" dirty="0">
                <a:solidFill>
                  <a:srgbClr val="375A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IDIOMAS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286814" y="9372173"/>
            <a:ext cx="2541961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TextBox 246"/>
          <p:cNvSpPr txBox="1"/>
          <p:nvPr/>
        </p:nvSpPr>
        <p:spPr>
          <a:xfrm>
            <a:off x="286815" y="9372173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/>
          <a:lstStyle/>
          <a:p>
            <a:r>
              <a:rPr lang="en-US" sz="1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Francés</a:t>
            </a:r>
            <a:endParaRPr lang="en-US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290352" y="9989821"/>
            <a:ext cx="1854584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TextBox 248"/>
          <p:cNvSpPr txBox="1"/>
          <p:nvPr/>
        </p:nvSpPr>
        <p:spPr>
          <a:xfrm>
            <a:off x="290352" y="9989821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/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Chino</a:t>
            </a:r>
          </a:p>
        </p:txBody>
      </p:sp>
      <p:sp>
        <p:nvSpPr>
          <p:cNvPr id="250" name="Rectangle 249"/>
          <p:cNvSpPr/>
          <p:nvPr/>
        </p:nvSpPr>
        <p:spPr>
          <a:xfrm>
            <a:off x="286815" y="9679882"/>
            <a:ext cx="2376640" cy="246221"/>
          </a:xfrm>
          <a:prstGeom prst="rect">
            <a:avLst/>
          </a:prstGeom>
          <a:solidFill>
            <a:srgbClr val="375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TextBox 250"/>
          <p:cNvSpPr txBox="1"/>
          <p:nvPr/>
        </p:nvSpPr>
        <p:spPr>
          <a:xfrm>
            <a:off x="286815" y="9679882"/>
            <a:ext cx="2604858" cy="246221"/>
          </a:xfrm>
          <a:prstGeom prst="rect">
            <a:avLst/>
          </a:prstGeom>
          <a:noFill/>
          <a:ln w="6350">
            <a:solidFill>
              <a:srgbClr val="375A55">
                <a:alpha val="40000"/>
              </a:srgbClr>
            </a:solidFill>
          </a:ln>
        </p:spPr>
        <p:txBody>
          <a:bodyPr wrap="square" rtlCol="0"/>
          <a:lstStyle/>
          <a:p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Inglés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0" y="5544713"/>
            <a:ext cx="266700" cy="2667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0" y="1996856"/>
            <a:ext cx="266700" cy="266700"/>
          </a:xfrm>
          <a:prstGeom prst="rect">
            <a:avLst/>
          </a:prstGeom>
        </p:spPr>
      </p:pic>
      <p:pic>
        <p:nvPicPr>
          <p:cNvPr id="255" name="Picture 2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908" y="8634637"/>
            <a:ext cx="226224" cy="226224"/>
          </a:xfrm>
          <a:prstGeom prst="rect">
            <a:avLst/>
          </a:prstGeom>
        </p:spPr>
      </p:pic>
      <p:sp>
        <p:nvSpPr>
          <p:cNvPr id="257" name="Rectangle 256"/>
          <p:cNvSpPr/>
          <p:nvPr/>
        </p:nvSpPr>
        <p:spPr>
          <a:xfrm>
            <a:off x="3495670" y="9985543"/>
            <a:ext cx="3583499" cy="399800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52" y="3556529"/>
            <a:ext cx="228600" cy="2286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52" y="3859795"/>
            <a:ext cx="228600" cy="2286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52" y="4172658"/>
            <a:ext cx="228600" cy="2286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52" y="3168076"/>
            <a:ext cx="228600" cy="228600"/>
          </a:xfrm>
          <a:prstGeom prst="rect">
            <a:avLst/>
          </a:prstGeom>
        </p:spPr>
      </p:pic>
      <p:sp>
        <p:nvSpPr>
          <p:cNvPr id="260" name="TextBox 259"/>
          <p:cNvSpPr txBox="1"/>
          <p:nvPr/>
        </p:nvSpPr>
        <p:spPr>
          <a:xfrm>
            <a:off x="3314888" y="8967426"/>
            <a:ext cx="3861336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3742132" y="9711419"/>
            <a:ext cx="3313710" cy="45719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>
            <a:stCxn id="257" idx="1"/>
            <a:endCxn id="257" idx="3"/>
          </p:cNvCxnSpPr>
          <p:nvPr/>
        </p:nvCxnSpPr>
        <p:spPr>
          <a:xfrm>
            <a:off x="3495670" y="10185443"/>
            <a:ext cx="3583499" cy="0"/>
          </a:xfrm>
          <a:prstGeom prst="line">
            <a:avLst/>
          </a:prstGeom>
          <a:ln w="76200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670" y="157078"/>
            <a:ext cx="266700" cy="266700"/>
          </a:xfrm>
          <a:prstGeom prst="rect">
            <a:avLst/>
          </a:prstGeom>
        </p:spPr>
      </p:pic>
      <p:cxnSp>
        <p:nvCxnSpPr>
          <p:cNvPr id="265" name="Straight Connector 264"/>
          <p:cNvCxnSpPr/>
          <p:nvPr/>
        </p:nvCxnSpPr>
        <p:spPr>
          <a:xfrm>
            <a:off x="4089400" y="10059830"/>
            <a:ext cx="2406650" cy="0"/>
          </a:xfrm>
          <a:prstGeom prst="line">
            <a:avLst/>
          </a:prstGeom>
          <a:ln w="12700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3482340" y="10311765"/>
            <a:ext cx="607060" cy="0"/>
          </a:xfrm>
          <a:prstGeom prst="line">
            <a:avLst/>
          </a:prstGeom>
          <a:ln w="12700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6472109" y="10312242"/>
            <a:ext cx="607060" cy="0"/>
          </a:xfrm>
          <a:prstGeom prst="line">
            <a:avLst/>
          </a:prstGeom>
          <a:ln w="12700">
            <a:solidFill>
              <a:srgbClr val="375A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10"/>
          <a:srcRect l="21261" t="322" r="14685" b="-322"/>
          <a:stretch/>
        </p:blipFill>
        <p:spPr>
          <a:xfrm>
            <a:off x="764969" y="324137"/>
            <a:ext cx="1677715" cy="1748167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805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522</Words>
  <Application>Microsoft Macintosh PowerPoint</Application>
  <PresentationFormat>Personnalisé</PresentationFormat>
  <Paragraphs>89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CV90</dc:title>
  <dc:subject/>
  <dc:creator>www.ejemplodecv.com</dc:creator>
  <cp:keywords/>
  <dc:description/>
  <cp:lastModifiedBy>Axel Maille</cp:lastModifiedBy>
  <cp:revision>187</cp:revision>
  <dcterms:created xsi:type="dcterms:W3CDTF">2015-04-27T10:39:12Z</dcterms:created>
  <dcterms:modified xsi:type="dcterms:W3CDTF">2021-01-03T21:36:32Z</dcterms:modified>
  <cp:category/>
</cp:coreProperties>
</file>