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46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14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97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00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14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16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0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27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6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61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62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22E5-48F1-704F-8139-E56B7CB3E3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87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45762" y="0"/>
            <a:ext cx="3217088" cy="10688638"/>
          </a:xfrm>
          <a:prstGeom prst="rect">
            <a:avLst/>
          </a:prstGeom>
          <a:pattFill prst="lgCheck">
            <a:fgClr>
              <a:schemeClr val="accent4">
                <a:lumMod val="20000"/>
                <a:lumOff val="80000"/>
              </a:schemeClr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504176" y="312842"/>
            <a:ext cx="282160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Edouardo </a:t>
            </a:r>
            <a:r>
              <a:rPr lang="fr-FR" sz="2400" b="1" dirty="0">
                <a:solidFill>
                  <a:schemeClr val="accent4"/>
                </a:solidFill>
                <a:latin typeface="Arial"/>
                <a:cs typeface="Arial"/>
              </a:rPr>
              <a:t>GARCIA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671988" y="1032512"/>
            <a:ext cx="2563182" cy="83099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0000"/>
                </a:solidFill>
              </a:rPr>
              <a:t>Mail : </a:t>
            </a:r>
            <a:r>
              <a:rPr lang="fr-FR" sz="1200" dirty="0" err="1">
                <a:solidFill>
                  <a:srgbClr val="000000"/>
                </a:solidFill>
              </a:rPr>
              <a:t>mail@mail.com</a:t>
            </a:r>
            <a:r>
              <a:rPr lang="fr-FR" sz="1200" dirty="0">
                <a:solidFill>
                  <a:srgbClr val="000000"/>
                </a:solidFill>
              </a:rPr>
              <a:t> </a:t>
            </a:r>
          </a:p>
          <a:p>
            <a:r>
              <a:rPr lang="fr-FR" sz="1200" dirty="0">
                <a:solidFill>
                  <a:srgbClr val="000000"/>
                </a:solidFill>
              </a:rPr>
              <a:t>Tel : </a:t>
            </a:r>
            <a:r>
              <a:rPr lang="hr-HR" sz="1200" dirty="0">
                <a:solidFill>
                  <a:srgbClr val="000000"/>
                </a:solidFill>
              </a:rPr>
              <a:t>616.000.000</a:t>
            </a:r>
          </a:p>
          <a:p>
            <a:r>
              <a:rPr lang="fr-FR" sz="1200" dirty="0" err="1">
                <a:solidFill>
                  <a:srgbClr val="000000"/>
                </a:solidFill>
              </a:rPr>
              <a:t>Dir</a:t>
            </a:r>
            <a:r>
              <a:rPr lang="fr-FR" sz="1200" dirty="0">
                <a:solidFill>
                  <a:srgbClr val="000000"/>
                </a:solidFill>
              </a:rPr>
              <a:t> : Plaça de </a:t>
            </a:r>
            <a:r>
              <a:rPr lang="fr-FR" sz="1200" dirty="0" err="1">
                <a:solidFill>
                  <a:srgbClr val="000000"/>
                </a:solidFill>
              </a:rPr>
              <a:t>Catalunya</a:t>
            </a:r>
            <a:r>
              <a:rPr lang="fr-FR" sz="1200" dirty="0">
                <a:solidFill>
                  <a:srgbClr val="000000"/>
                </a:solidFill>
              </a:rPr>
              <a:t>, 1708002 Barcelona, España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671987" y="2284904"/>
            <a:ext cx="2563184" cy="169277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300" dirty="0">
                <a:cs typeface="Calibri"/>
              </a:rPr>
              <a:t>OBJECTIVO :</a:t>
            </a:r>
            <a:br>
              <a:rPr lang="fr-FR" sz="1300" dirty="0">
                <a:cs typeface="Calibri"/>
              </a:rPr>
            </a:br>
            <a:br>
              <a:rPr lang="fr-FR" sz="1300" dirty="0">
                <a:cs typeface="Calibri"/>
              </a:rPr>
            </a:br>
            <a:r>
              <a:rPr lang="fr-FR" sz="1300" dirty="0" err="1">
                <a:cs typeface="Calibri"/>
              </a:rPr>
              <a:t>Describir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brevemente</a:t>
            </a:r>
            <a:r>
              <a:rPr lang="fr-FR" sz="1300" dirty="0">
                <a:cs typeface="Calibri"/>
              </a:rPr>
              <a:t> su carrera, sus </a:t>
            </a:r>
            <a:r>
              <a:rPr lang="fr-FR" sz="1300" dirty="0" err="1">
                <a:cs typeface="Calibri"/>
              </a:rPr>
              <a:t>habilidades</a:t>
            </a:r>
            <a:r>
              <a:rPr lang="fr-FR" sz="1300" dirty="0">
                <a:cs typeface="Calibri"/>
              </a:rPr>
              <a:t> para el </a:t>
            </a:r>
            <a:r>
              <a:rPr lang="fr-FR" sz="1300" dirty="0" err="1">
                <a:cs typeface="Calibri"/>
              </a:rPr>
              <a:t>trabajo</a:t>
            </a:r>
            <a:r>
              <a:rPr lang="fr-FR" sz="1300" dirty="0">
                <a:cs typeface="Calibri"/>
              </a:rPr>
              <a:t> y sus </a:t>
            </a:r>
            <a:r>
              <a:rPr lang="fr-FR" sz="1300" dirty="0" err="1">
                <a:cs typeface="Calibri"/>
              </a:rPr>
              <a:t>objetivos</a:t>
            </a:r>
            <a:r>
              <a:rPr lang="fr-FR" sz="1300" dirty="0">
                <a:cs typeface="Calibri"/>
              </a:rPr>
              <a:t> de carrera. </a:t>
            </a:r>
            <a:r>
              <a:rPr lang="fr-FR" sz="1300" dirty="0" err="1">
                <a:cs typeface="Calibri"/>
              </a:rPr>
              <a:t>Lorem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ipsum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dolor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sit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amet</a:t>
            </a:r>
            <a:r>
              <a:rPr lang="fr-FR" sz="1300" dirty="0">
                <a:cs typeface="Calibri"/>
              </a:rPr>
              <a:t>, </a:t>
            </a:r>
            <a:r>
              <a:rPr lang="fr-FR" sz="1300" dirty="0" err="1">
                <a:cs typeface="Calibri"/>
              </a:rPr>
              <a:t>consectetur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adipiscing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elit</a:t>
            </a:r>
            <a:r>
              <a:rPr lang="fr-FR" sz="1300" dirty="0">
                <a:cs typeface="Calibri"/>
              </a:rPr>
              <a:t>. </a:t>
            </a:r>
            <a:r>
              <a:rPr lang="fr-FR" sz="1300" dirty="0" err="1">
                <a:cs typeface="Calibri"/>
              </a:rPr>
              <a:t>Quisque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pulvinar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sit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amet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turpis</a:t>
            </a:r>
            <a:r>
              <a:rPr lang="fr-FR" sz="1300" dirty="0">
                <a:cs typeface="Calibri"/>
              </a:rPr>
              <a:t> ut </a:t>
            </a:r>
            <a:r>
              <a:rPr lang="fr-FR" sz="1300" dirty="0" err="1">
                <a:cs typeface="Calibri"/>
              </a:rPr>
              <a:t>consequat</a:t>
            </a:r>
            <a:r>
              <a:rPr lang="fr-FR" sz="1300" dirty="0">
                <a:cs typeface="Calibri"/>
              </a:rPr>
              <a:t>. 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93386"/>
              </p:ext>
            </p:extLst>
          </p:nvPr>
        </p:nvGraphicFramePr>
        <p:xfrm>
          <a:off x="136568" y="214100"/>
          <a:ext cx="4032778" cy="9780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647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0" i="0" dirty="0" err="1">
                          <a:solidFill>
                            <a:schemeClr val="accent4"/>
                          </a:solidFill>
                          <a:effectLst/>
                          <a:latin typeface="+mn-lt"/>
                          <a:cs typeface="Calibri"/>
                        </a:rPr>
                        <a:t>Experiencia</a:t>
                      </a:r>
                      <a:endParaRPr lang="fr-FR" sz="1800" b="0" i="0" dirty="0">
                        <a:solidFill>
                          <a:schemeClr val="accent4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r>
                        <a:rPr lang="en-US" sz="1200" b="0" i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r>
                        <a:rPr lang="fr-FR" sz="1200" b="0" i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r>
                        <a:rPr lang="fr-FR" sz="1200" b="0" i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r>
                        <a:rPr lang="fr-FR" sz="1200" b="0" i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785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6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>
                          <a:solidFill>
                            <a:schemeClr val="accent4"/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  <a:endParaRPr lang="fr-FR" sz="1800" b="0" i="0" dirty="0">
                        <a:solidFill>
                          <a:schemeClr val="accent4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8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IDIOMAS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Inglés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Francés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168545"/>
              </p:ext>
            </p:extLst>
          </p:nvPr>
        </p:nvGraphicFramePr>
        <p:xfrm>
          <a:off x="4671987" y="4399070"/>
          <a:ext cx="2585349" cy="3671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36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endParaRPr lang="fr-FR" sz="18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5786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5786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5786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13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70751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561</Words>
  <Application>Microsoft Macintosh PowerPoint</Application>
  <PresentationFormat>Personnalisé</PresentationFormat>
  <Paragraphs>61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cv9</dc:title>
  <dc:subject/>
  <dc:creator>www.ejemplodecv.com</dc:creator>
  <cp:keywords/>
  <dc:description/>
  <cp:lastModifiedBy>Axel Maille</cp:lastModifiedBy>
  <cp:revision>16</cp:revision>
  <dcterms:created xsi:type="dcterms:W3CDTF">2015-06-26T11:02:40Z</dcterms:created>
  <dcterms:modified xsi:type="dcterms:W3CDTF">2021-01-03T22:00:57Z</dcterms:modified>
  <cp:category/>
</cp:coreProperties>
</file>