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Lst>
  <p:sldSz cx="7562850" cy="106886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3543"/>
    <a:srgbClr val="1F2631"/>
    <a:srgbClr val="222A36"/>
    <a:srgbClr val="2B3545"/>
    <a:srgbClr val="1B212B"/>
    <a:srgbClr val="232232"/>
    <a:srgbClr val="1A1F2C"/>
    <a:srgbClr val="171A2F"/>
    <a:srgbClr val="151333"/>
    <a:srgbClr val="00AA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76" autoAdjust="0"/>
    <p:restoredTop sz="94660"/>
  </p:normalViewPr>
  <p:slideViewPr>
    <p:cSldViewPr snapToGrid="0">
      <p:cViewPr varScale="1">
        <p:scale>
          <a:sx n="82" d="100"/>
          <a:sy n="82" d="100"/>
        </p:scale>
        <p:origin x="363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1749275"/>
            <a:ext cx="6428423" cy="3721230"/>
          </a:xfrm>
        </p:spPr>
        <p:txBody>
          <a:bodyPr anchor="b"/>
          <a:lstStyle>
            <a:lvl1pPr algn="ctr">
              <a:defRPr sz="4963"/>
            </a:lvl1pPr>
          </a:lstStyle>
          <a:p>
            <a:r>
              <a:rPr lang="en-US"/>
              <a:t>Click to edit Master title style</a:t>
            </a:r>
            <a:endParaRPr lang="en-US" dirty="0"/>
          </a:p>
        </p:txBody>
      </p:sp>
      <p:sp>
        <p:nvSpPr>
          <p:cNvPr id="3" name="Subtitle 2"/>
          <p:cNvSpPr>
            <a:spLocks noGrp="1"/>
          </p:cNvSpPr>
          <p:nvPr>
            <p:ph type="subTitle" idx="1"/>
          </p:nvPr>
        </p:nvSpPr>
        <p:spPr>
          <a:xfrm>
            <a:off x="945356" y="5614010"/>
            <a:ext cx="5672138" cy="2580613"/>
          </a:xfrm>
        </p:spPr>
        <p:txBody>
          <a:bodyPr/>
          <a:lstStyle>
            <a:lvl1pPr marL="0" indent="0" algn="ctr">
              <a:buNone/>
              <a:defRPr sz="1985"/>
            </a:lvl1pPr>
            <a:lvl2pPr marL="378150" indent="0" algn="ctr">
              <a:buNone/>
              <a:defRPr sz="1654"/>
            </a:lvl2pPr>
            <a:lvl3pPr marL="756300" indent="0" algn="ctr">
              <a:buNone/>
              <a:defRPr sz="1489"/>
            </a:lvl3pPr>
            <a:lvl4pPr marL="1134450" indent="0" algn="ctr">
              <a:buNone/>
              <a:defRPr sz="1323"/>
            </a:lvl4pPr>
            <a:lvl5pPr marL="1512600" indent="0" algn="ctr">
              <a:buNone/>
              <a:defRPr sz="1323"/>
            </a:lvl5pPr>
            <a:lvl6pPr marL="1890751" indent="0" algn="ctr">
              <a:buNone/>
              <a:defRPr sz="1323"/>
            </a:lvl6pPr>
            <a:lvl7pPr marL="2268901" indent="0" algn="ctr">
              <a:buNone/>
              <a:defRPr sz="1323"/>
            </a:lvl7pPr>
            <a:lvl8pPr marL="2647051" indent="0" algn="ctr">
              <a:buNone/>
              <a:defRPr sz="1323"/>
            </a:lvl8pPr>
            <a:lvl9pPr marL="3025201"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2279794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2047090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2165" y="569071"/>
            <a:ext cx="1630740" cy="905812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946" y="569071"/>
            <a:ext cx="4797683" cy="90581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2228004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4186259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6007" y="2664740"/>
            <a:ext cx="6522958" cy="4446176"/>
          </a:xfrm>
        </p:spPr>
        <p:txBody>
          <a:bodyPr anchor="b"/>
          <a:lstStyle>
            <a:lvl1pPr>
              <a:defRPr sz="4963"/>
            </a:lvl1pPr>
          </a:lstStyle>
          <a:p>
            <a:r>
              <a:rPr lang="en-US"/>
              <a:t>Click to edit Master title style</a:t>
            </a:r>
            <a:endParaRPr lang="en-US" dirty="0"/>
          </a:p>
        </p:txBody>
      </p:sp>
      <p:sp>
        <p:nvSpPr>
          <p:cNvPr id="3" name="Text Placeholder 2"/>
          <p:cNvSpPr>
            <a:spLocks noGrp="1"/>
          </p:cNvSpPr>
          <p:nvPr>
            <p:ph type="body" idx="1"/>
          </p:nvPr>
        </p:nvSpPr>
        <p:spPr>
          <a:xfrm>
            <a:off x="516007" y="7152978"/>
            <a:ext cx="6522958" cy="2338139"/>
          </a:xfrm>
        </p:spPr>
        <p:txBody>
          <a:bodyPr/>
          <a:lstStyle>
            <a:lvl1pPr marL="0" indent="0">
              <a:buNone/>
              <a:defRPr sz="1985">
                <a:solidFill>
                  <a:schemeClr val="tx1"/>
                </a:solidFill>
              </a:defRPr>
            </a:lvl1pPr>
            <a:lvl2pPr marL="378150" indent="0">
              <a:buNone/>
              <a:defRPr sz="1654">
                <a:solidFill>
                  <a:schemeClr val="tx1">
                    <a:tint val="75000"/>
                  </a:schemeClr>
                </a:solidFill>
              </a:defRPr>
            </a:lvl2pPr>
            <a:lvl3pPr marL="756300" indent="0">
              <a:buNone/>
              <a:defRPr sz="1489">
                <a:solidFill>
                  <a:schemeClr val="tx1">
                    <a:tint val="75000"/>
                  </a:schemeClr>
                </a:solidFill>
              </a:defRPr>
            </a:lvl3pPr>
            <a:lvl4pPr marL="1134450" indent="0">
              <a:buNone/>
              <a:defRPr sz="1323">
                <a:solidFill>
                  <a:schemeClr val="tx1">
                    <a:tint val="75000"/>
                  </a:schemeClr>
                </a:solidFill>
              </a:defRPr>
            </a:lvl4pPr>
            <a:lvl5pPr marL="1512600" indent="0">
              <a:buNone/>
              <a:defRPr sz="1323">
                <a:solidFill>
                  <a:schemeClr val="tx1">
                    <a:tint val="75000"/>
                  </a:schemeClr>
                </a:solidFill>
              </a:defRPr>
            </a:lvl5pPr>
            <a:lvl6pPr marL="1890751" indent="0">
              <a:buNone/>
              <a:defRPr sz="1323">
                <a:solidFill>
                  <a:schemeClr val="tx1">
                    <a:tint val="75000"/>
                  </a:schemeClr>
                </a:solidFill>
              </a:defRPr>
            </a:lvl6pPr>
            <a:lvl7pPr marL="2268901" indent="0">
              <a:buNone/>
              <a:defRPr sz="1323">
                <a:solidFill>
                  <a:schemeClr val="tx1">
                    <a:tint val="75000"/>
                  </a:schemeClr>
                </a:solidFill>
              </a:defRPr>
            </a:lvl7pPr>
            <a:lvl8pPr marL="2647051" indent="0">
              <a:buNone/>
              <a:defRPr sz="1323">
                <a:solidFill>
                  <a:schemeClr val="tx1">
                    <a:tint val="75000"/>
                  </a:schemeClr>
                </a:solidFill>
              </a:defRPr>
            </a:lvl8pPr>
            <a:lvl9pPr marL="3025201"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6A803F-5665-4E7F-8DA6-11C67D5A65B1}"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1458055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946"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8693"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6A803F-5665-4E7F-8DA6-11C67D5A65B1}" type="datetimeFigureOut">
              <a:rPr lang="en-US" smtClean="0"/>
              <a:t>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3367849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931" y="569073"/>
            <a:ext cx="6522958" cy="2065976"/>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932" y="2620202"/>
            <a:ext cx="3199440"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4" name="Content Placeholder 3"/>
          <p:cNvSpPr>
            <a:spLocks noGrp="1"/>
          </p:cNvSpPr>
          <p:nvPr>
            <p:ph sz="half" idx="2"/>
          </p:nvPr>
        </p:nvSpPr>
        <p:spPr>
          <a:xfrm>
            <a:off x="520932" y="3904322"/>
            <a:ext cx="3199440"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8693" y="2620202"/>
            <a:ext cx="3215196"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8693" y="3904322"/>
            <a:ext cx="3215196"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6A803F-5665-4E7F-8DA6-11C67D5A65B1}" type="datetimeFigureOut">
              <a:rPr lang="en-US" smtClean="0"/>
              <a:t>1/3/21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114929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6A803F-5665-4E7F-8DA6-11C67D5A65B1}" type="datetimeFigureOut">
              <a:rPr lang="en-US" smtClean="0"/>
              <a:t>1/3/21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207728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A803F-5665-4E7F-8DA6-11C67D5A65B1}" type="datetimeFigureOut">
              <a:rPr lang="en-US" smtClean="0"/>
              <a:t>1/3/21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1948438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Content Placeholder 2"/>
          <p:cNvSpPr>
            <a:spLocks noGrp="1"/>
          </p:cNvSpPr>
          <p:nvPr>
            <p:ph idx="1"/>
          </p:nvPr>
        </p:nvSpPr>
        <p:spPr>
          <a:xfrm>
            <a:off x="3215196" y="1538968"/>
            <a:ext cx="3828693" cy="7595861"/>
          </a:xfrm>
        </p:spPr>
        <p:txBody>
          <a:bodyPr/>
          <a:lstStyle>
            <a:lvl1pPr>
              <a:defRPr sz="2647"/>
            </a:lvl1pPr>
            <a:lvl2pPr>
              <a:defRPr sz="2316"/>
            </a:lvl2pPr>
            <a:lvl3pPr>
              <a:defRPr sz="1985"/>
            </a:lvl3pPr>
            <a:lvl4pPr>
              <a:defRPr sz="1654"/>
            </a:lvl4pPr>
            <a:lvl5pPr>
              <a:defRPr sz="1654"/>
            </a:lvl5pPr>
            <a:lvl6pPr>
              <a:defRPr sz="1654"/>
            </a:lvl6pPr>
            <a:lvl7pPr>
              <a:defRPr sz="1654"/>
            </a:lvl7pPr>
            <a:lvl8pPr>
              <a:defRPr sz="1654"/>
            </a:lvl8pPr>
            <a:lvl9pPr>
              <a:defRPr sz="16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10572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5196" y="1538968"/>
            <a:ext cx="3828693" cy="7595861"/>
          </a:xfrm>
        </p:spPr>
        <p:txBody>
          <a:bodyPr anchor="t"/>
          <a:lstStyle>
            <a:lvl1pPr marL="0" indent="0">
              <a:buNone/>
              <a:defRPr sz="2647"/>
            </a:lvl1pPr>
            <a:lvl2pPr marL="378150" indent="0">
              <a:buNone/>
              <a:defRPr sz="2316"/>
            </a:lvl2pPr>
            <a:lvl3pPr marL="756300" indent="0">
              <a:buNone/>
              <a:defRPr sz="1985"/>
            </a:lvl3pPr>
            <a:lvl4pPr marL="1134450" indent="0">
              <a:buNone/>
              <a:defRPr sz="1654"/>
            </a:lvl4pPr>
            <a:lvl5pPr marL="1512600" indent="0">
              <a:buNone/>
              <a:defRPr sz="1654"/>
            </a:lvl5pPr>
            <a:lvl6pPr marL="1890751" indent="0">
              <a:buNone/>
              <a:defRPr sz="1654"/>
            </a:lvl6pPr>
            <a:lvl7pPr marL="2268901" indent="0">
              <a:buNone/>
              <a:defRPr sz="1654"/>
            </a:lvl7pPr>
            <a:lvl8pPr marL="2647051" indent="0">
              <a:buNone/>
              <a:defRPr sz="1654"/>
            </a:lvl8pPr>
            <a:lvl9pPr marL="3025201" indent="0">
              <a:buNone/>
              <a:defRPr sz="1654"/>
            </a:lvl9pPr>
          </a:lstStyle>
          <a:p>
            <a:r>
              <a:rPr lang="en-US"/>
              <a:t>Click icon to add picture</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602213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946" y="569073"/>
            <a:ext cx="6522958" cy="20659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946" y="2845355"/>
            <a:ext cx="6522958" cy="67818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946" y="9906786"/>
            <a:ext cx="1701641" cy="569071"/>
          </a:xfrm>
          <a:prstGeom prst="rect">
            <a:avLst/>
          </a:prstGeom>
        </p:spPr>
        <p:txBody>
          <a:bodyPr vert="horz" lIns="91440" tIns="45720" rIns="91440" bIns="45720" rtlCol="0" anchor="ctr"/>
          <a:lstStyle>
            <a:lvl1pPr algn="l">
              <a:defRPr sz="993">
                <a:solidFill>
                  <a:schemeClr val="tx1">
                    <a:tint val="75000"/>
                  </a:schemeClr>
                </a:solidFill>
              </a:defRPr>
            </a:lvl1pPr>
          </a:lstStyle>
          <a:p>
            <a:fld id="{046A803F-5665-4E7F-8DA6-11C67D5A65B1}" type="datetimeFigureOut">
              <a:rPr lang="en-US" smtClean="0"/>
              <a:t>1/3/21</a:t>
            </a:fld>
            <a:endParaRPr lang="en-US"/>
          </a:p>
        </p:txBody>
      </p:sp>
      <p:sp>
        <p:nvSpPr>
          <p:cNvPr id="5" name="Footer Placeholder 4"/>
          <p:cNvSpPr>
            <a:spLocks noGrp="1"/>
          </p:cNvSpPr>
          <p:nvPr>
            <p:ph type="ftr" sz="quarter" idx="3"/>
          </p:nvPr>
        </p:nvSpPr>
        <p:spPr>
          <a:xfrm>
            <a:off x="2505194" y="9906786"/>
            <a:ext cx="2552462" cy="569071"/>
          </a:xfrm>
          <a:prstGeom prst="rect">
            <a:avLst/>
          </a:prstGeom>
        </p:spPr>
        <p:txBody>
          <a:bodyPr vert="horz" lIns="91440" tIns="45720" rIns="91440" bIns="45720" rtlCol="0" anchor="ctr"/>
          <a:lstStyle>
            <a:lvl1pPr algn="ctr">
              <a:defRPr sz="99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41263" y="9906786"/>
            <a:ext cx="1701641" cy="569071"/>
          </a:xfrm>
          <a:prstGeom prst="rect">
            <a:avLst/>
          </a:prstGeom>
        </p:spPr>
        <p:txBody>
          <a:bodyPr vert="horz" lIns="91440" tIns="45720" rIns="91440" bIns="45720" rtlCol="0" anchor="ctr"/>
          <a:lstStyle>
            <a:lvl1pPr algn="r">
              <a:defRPr sz="993">
                <a:solidFill>
                  <a:schemeClr val="tx1">
                    <a:tint val="75000"/>
                  </a:schemeClr>
                </a:solidFill>
              </a:defRPr>
            </a:lvl1pPr>
          </a:lstStyle>
          <a:p>
            <a:fld id="{AA2F6FD6-5422-4C7A-869B-E15A193C7472}" type="slidenum">
              <a:rPr lang="en-US" smtClean="0"/>
              <a:t>‹N°›</a:t>
            </a:fld>
            <a:endParaRPr lang="en-US"/>
          </a:p>
        </p:txBody>
      </p:sp>
    </p:spTree>
    <p:extLst>
      <p:ext uri="{BB962C8B-B14F-4D97-AF65-F5344CB8AC3E}">
        <p14:creationId xmlns:p14="http://schemas.microsoft.com/office/powerpoint/2010/main" val="2961885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6300" rtl="0" eaLnBrk="1" latinLnBrk="0" hangingPunct="1">
        <a:lnSpc>
          <a:spcPct val="90000"/>
        </a:lnSpc>
        <a:spcBef>
          <a:spcPct val="0"/>
        </a:spcBef>
        <a:buNone/>
        <a:defRPr sz="3639" kern="1200">
          <a:solidFill>
            <a:schemeClr val="tx1"/>
          </a:solidFill>
          <a:latin typeface="+mj-lt"/>
          <a:ea typeface="+mj-ea"/>
          <a:cs typeface="+mj-cs"/>
        </a:defRPr>
      </a:lvl1pPr>
    </p:titleStyle>
    <p:bodyStyle>
      <a:lvl1pPr marL="189075" indent="-189075" algn="l" defTabSz="756300" rtl="0" eaLnBrk="1" latinLnBrk="0" hangingPunct="1">
        <a:lnSpc>
          <a:spcPct val="90000"/>
        </a:lnSpc>
        <a:spcBef>
          <a:spcPts val="827"/>
        </a:spcBef>
        <a:buFont typeface="Arial" panose="020B0604020202020204" pitchFamily="34" charset="0"/>
        <a:buChar char="•"/>
        <a:defRPr sz="2316" kern="1200">
          <a:solidFill>
            <a:schemeClr val="tx1"/>
          </a:solidFill>
          <a:latin typeface="+mn-lt"/>
          <a:ea typeface="+mn-ea"/>
          <a:cs typeface="+mn-cs"/>
        </a:defRPr>
      </a:lvl1pPr>
      <a:lvl2pPr marL="567225" indent="-189075" algn="l" defTabSz="756300" rtl="0" eaLnBrk="1" latinLnBrk="0" hangingPunct="1">
        <a:lnSpc>
          <a:spcPct val="90000"/>
        </a:lnSpc>
        <a:spcBef>
          <a:spcPts val="414"/>
        </a:spcBef>
        <a:buFont typeface="Arial" panose="020B0604020202020204" pitchFamily="34" charset="0"/>
        <a:buChar char="•"/>
        <a:defRPr sz="1985" kern="1200">
          <a:solidFill>
            <a:schemeClr val="tx1"/>
          </a:solidFill>
          <a:latin typeface="+mn-lt"/>
          <a:ea typeface="+mn-ea"/>
          <a:cs typeface="+mn-cs"/>
        </a:defRPr>
      </a:lvl2pPr>
      <a:lvl3pPr marL="945375" indent="-189075" algn="l" defTabSz="756300" rtl="0" eaLnBrk="1" latinLnBrk="0" hangingPunct="1">
        <a:lnSpc>
          <a:spcPct val="90000"/>
        </a:lnSpc>
        <a:spcBef>
          <a:spcPts val="414"/>
        </a:spcBef>
        <a:buFont typeface="Arial" panose="020B0604020202020204" pitchFamily="34" charset="0"/>
        <a:buChar char="•"/>
        <a:defRPr sz="1654" kern="1200">
          <a:solidFill>
            <a:schemeClr val="tx1"/>
          </a:solidFill>
          <a:latin typeface="+mn-lt"/>
          <a:ea typeface="+mn-ea"/>
          <a:cs typeface="+mn-cs"/>
        </a:defRPr>
      </a:lvl3pPr>
      <a:lvl4pPr marL="1323525"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4pPr>
      <a:lvl5pPr marL="17016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5pPr>
      <a:lvl6pPr marL="20798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6pPr>
      <a:lvl7pPr marL="24579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7pPr>
      <a:lvl8pPr marL="28361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8pPr>
      <a:lvl9pPr marL="32142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9pPr>
    </p:bodyStyle>
    <p:otherStyle>
      <a:defPPr>
        <a:defRPr lang="en-US"/>
      </a:defPPr>
      <a:lvl1pPr marL="0" algn="l" defTabSz="756300" rtl="0" eaLnBrk="1" latinLnBrk="0" hangingPunct="1">
        <a:defRPr sz="1489" kern="1200">
          <a:solidFill>
            <a:schemeClr val="tx1"/>
          </a:solidFill>
          <a:latin typeface="+mn-lt"/>
          <a:ea typeface="+mn-ea"/>
          <a:cs typeface="+mn-cs"/>
        </a:defRPr>
      </a:lvl1pPr>
      <a:lvl2pPr marL="378150" algn="l" defTabSz="756300" rtl="0" eaLnBrk="1" latinLnBrk="0" hangingPunct="1">
        <a:defRPr sz="1489" kern="1200">
          <a:solidFill>
            <a:schemeClr val="tx1"/>
          </a:solidFill>
          <a:latin typeface="+mn-lt"/>
          <a:ea typeface="+mn-ea"/>
          <a:cs typeface="+mn-cs"/>
        </a:defRPr>
      </a:lvl2pPr>
      <a:lvl3pPr marL="756300" algn="l" defTabSz="756300" rtl="0" eaLnBrk="1" latinLnBrk="0" hangingPunct="1">
        <a:defRPr sz="1489" kern="1200">
          <a:solidFill>
            <a:schemeClr val="tx1"/>
          </a:solidFill>
          <a:latin typeface="+mn-lt"/>
          <a:ea typeface="+mn-ea"/>
          <a:cs typeface="+mn-cs"/>
        </a:defRPr>
      </a:lvl3pPr>
      <a:lvl4pPr marL="1134450" algn="l" defTabSz="756300" rtl="0" eaLnBrk="1" latinLnBrk="0" hangingPunct="1">
        <a:defRPr sz="1489" kern="1200">
          <a:solidFill>
            <a:schemeClr val="tx1"/>
          </a:solidFill>
          <a:latin typeface="+mn-lt"/>
          <a:ea typeface="+mn-ea"/>
          <a:cs typeface="+mn-cs"/>
        </a:defRPr>
      </a:lvl4pPr>
      <a:lvl5pPr marL="1512600" algn="l" defTabSz="756300" rtl="0" eaLnBrk="1" latinLnBrk="0" hangingPunct="1">
        <a:defRPr sz="1489" kern="1200">
          <a:solidFill>
            <a:schemeClr val="tx1"/>
          </a:solidFill>
          <a:latin typeface="+mn-lt"/>
          <a:ea typeface="+mn-ea"/>
          <a:cs typeface="+mn-cs"/>
        </a:defRPr>
      </a:lvl5pPr>
      <a:lvl6pPr marL="1890751" algn="l" defTabSz="756300" rtl="0" eaLnBrk="1" latinLnBrk="0" hangingPunct="1">
        <a:defRPr sz="1489" kern="1200">
          <a:solidFill>
            <a:schemeClr val="tx1"/>
          </a:solidFill>
          <a:latin typeface="+mn-lt"/>
          <a:ea typeface="+mn-ea"/>
          <a:cs typeface="+mn-cs"/>
        </a:defRPr>
      </a:lvl6pPr>
      <a:lvl7pPr marL="2268901" algn="l" defTabSz="756300" rtl="0" eaLnBrk="1" latinLnBrk="0" hangingPunct="1">
        <a:defRPr sz="1489" kern="1200">
          <a:solidFill>
            <a:schemeClr val="tx1"/>
          </a:solidFill>
          <a:latin typeface="+mn-lt"/>
          <a:ea typeface="+mn-ea"/>
          <a:cs typeface="+mn-cs"/>
        </a:defRPr>
      </a:lvl7pPr>
      <a:lvl8pPr marL="2647051" algn="l" defTabSz="756300" rtl="0" eaLnBrk="1" latinLnBrk="0" hangingPunct="1">
        <a:defRPr sz="1489" kern="1200">
          <a:solidFill>
            <a:schemeClr val="tx1"/>
          </a:solidFill>
          <a:latin typeface="+mn-lt"/>
          <a:ea typeface="+mn-ea"/>
          <a:cs typeface="+mn-cs"/>
        </a:defRPr>
      </a:lvl8pPr>
      <a:lvl9pPr marL="3025201" algn="l" defTabSz="756300" rtl="0" eaLnBrk="1" latinLnBrk="0" hangingPunct="1">
        <a:defRPr sz="14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tiff"/><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hyperlink" Target="https://www.ejemplodecv.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alpha val="50000"/>
              </a:schemeClr>
            </a:gs>
            <a:gs pos="100000">
              <a:schemeClr val="accent3">
                <a:lumMod val="30000"/>
                <a:lumOff val="70000"/>
                <a:alpha val="40000"/>
              </a:schemeClr>
            </a:gs>
          </a:gsLst>
          <a:lin ang="10800000" scaled="0"/>
        </a:gradFill>
        <a:effectLst/>
      </p:bgPr>
    </p:bg>
    <p:spTree>
      <p:nvGrpSpPr>
        <p:cNvPr id="1" name=""/>
        <p:cNvGrpSpPr/>
        <p:nvPr/>
      </p:nvGrpSpPr>
      <p:grpSpPr>
        <a:xfrm>
          <a:off x="0" y="0"/>
          <a:ext cx="0" cy="0"/>
          <a:chOff x="0" y="0"/>
          <a:chExt cx="0" cy="0"/>
        </a:xfrm>
      </p:grpSpPr>
      <p:sp>
        <p:nvSpPr>
          <p:cNvPr id="58" name="Freeform 57"/>
          <p:cNvSpPr/>
          <p:nvPr/>
        </p:nvSpPr>
        <p:spPr>
          <a:xfrm>
            <a:off x="7210425" y="10240565"/>
            <a:ext cx="355600" cy="456010"/>
          </a:xfrm>
          <a:custGeom>
            <a:avLst/>
            <a:gdLst>
              <a:gd name="connsiteX0" fmla="*/ 355600 w 355600"/>
              <a:gd name="connsiteY0" fmla="*/ 495300 h 495300"/>
              <a:gd name="connsiteX1" fmla="*/ 355600 w 355600"/>
              <a:gd name="connsiteY1" fmla="*/ 304800 h 495300"/>
              <a:gd name="connsiteX2" fmla="*/ 0 w 355600"/>
              <a:gd name="connsiteY2" fmla="*/ 0 h 495300"/>
              <a:gd name="connsiteX3" fmla="*/ 0 w 355600"/>
              <a:gd name="connsiteY3" fmla="*/ 495300 h 495300"/>
              <a:gd name="connsiteX4" fmla="*/ 355600 w 355600"/>
              <a:gd name="connsiteY4" fmla="*/ 495300 h 495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00" h="495300">
                <a:moveTo>
                  <a:pt x="355600" y="495300"/>
                </a:moveTo>
                <a:lnTo>
                  <a:pt x="355600" y="304800"/>
                </a:lnTo>
                <a:lnTo>
                  <a:pt x="0" y="0"/>
                </a:lnTo>
                <a:lnTo>
                  <a:pt x="0" y="495300"/>
                </a:lnTo>
                <a:lnTo>
                  <a:pt x="355600" y="495300"/>
                </a:lnTo>
                <a:close/>
              </a:path>
            </a:pathLst>
          </a:custGeom>
          <a:solidFill>
            <a:srgbClr val="2D3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a:off x="6774656" y="1841500"/>
            <a:ext cx="788194" cy="1037755"/>
          </a:xfrm>
          <a:custGeom>
            <a:avLst/>
            <a:gdLst>
              <a:gd name="connsiteX0" fmla="*/ 788194 w 788194"/>
              <a:gd name="connsiteY0" fmla="*/ 0 h 533400"/>
              <a:gd name="connsiteX1" fmla="*/ 788194 w 788194"/>
              <a:gd name="connsiteY1" fmla="*/ 250031 h 533400"/>
              <a:gd name="connsiteX2" fmla="*/ 0 w 788194"/>
              <a:gd name="connsiteY2" fmla="*/ 533400 h 533400"/>
              <a:gd name="connsiteX3" fmla="*/ 788194 w 788194"/>
              <a:gd name="connsiteY3" fmla="*/ 0 h 533400"/>
            </a:gdLst>
            <a:ahLst/>
            <a:cxnLst>
              <a:cxn ang="0">
                <a:pos x="connsiteX0" y="connsiteY0"/>
              </a:cxn>
              <a:cxn ang="0">
                <a:pos x="connsiteX1" y="connsiteY1"/>
              </a:cxn>
              <a:cxn ang="0">
                <a:pos x="connsiteX2" y="connsiteY2"/>
              </a:cxn>
              <a:cxn ang="0">
                <a:pos x="connsiteX3" y="connsiteY3"/>
              </a:cxn>
            </a:cxnLst>
            <a:rect l="l" t="t" r="r" b="b"/>
            <a:pathLst>
              <a:path w="788194" h="533400">
                <a:moveTo>
                  <a:pt x="788194" y="0"/>
                </a:moveTo>
                <a:lnTo>
                  <a:pt x="788194" y="250031"/>
                </a:lnTo>
                <a:lnTo>
                  <a:pt x="0" y="533400"/>
                </a:lnTo>
                <a:lnTo>
                  <a:pt x="788194" y="0"/>
                </a:lnTo>
                <a:close/>
              </a:path>
            </a:pathLst>
          </a:custGeom>
          <a:solidFill>
            <a:srgbClr val="2D3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183743" y="1"/>
            <a:ext cx="3207657" cy="10688638"/>
          </a:xfrm>
          <a:prstGeom prst="rect">
            <a:avLst/>
          </a:prstGeom>
          <a:solidFill>
            <a:srgbClr val="1F26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TextBox 153"/>
          <p:cNvSpPr txBox="1"/>
          <p:nvPr/>
        </p:nvSpPr>
        <p:spPr>
          <a:xfrm>
            <a:off x="240632" y="1779258"/>
            <a:ext cx="1921543" cy="276999"/>
          </a:xfrm>
          <a:prstGeom prst="rect">
            <a:avLst/>
          </a:prstGeom>
          <a:solidFill>
            <a:srgbClr val="2D3543"/>
          </a:solidFill>
        </p:spPr>
        <p:txBody>
          <a:bodyPr wrap="square" rtlCol="0">
            <a:spAutoFit/>
          </a:bodyPr>
          <a:lstStyle/>
          <a:p>
            <a:pPr lvl="1"/>
            <a:r>
              <a:rPr lang="en-US" sz="1200" b="1" dirty="0">
                <a:solidFill>
                  <a:schemeClr val="bg1"/>
                </a:solidFill>
                <a:latin typeface="Arial" panose="020B0604020202020204" pitchFamily="34" charset="0"/>
                <a:cs typeface="Arial" panose="020B0604020202020204" pitchFamily="34" charset="0"/>
              </a:rPr>
              <a:t>EXPERIENCIA</a:t>
            </a:r>
            <a:endParaRPr lang="en-US" sz="1000" dirty="0">
              <a:solidFill>
                <a:schemeClr val="bg1"/>
              </a:solidFill>
              <a:latin typeface="Arial" panose="020B0604020202020204" pitchFamily="34" charset="0"/>
              <a:cs typeface="Arial" panose="020B0604020202020204" pitchFamily="34" charset="0"/>
            </a:endParaRPr>
          </a:p>
        </p:txBody>
      </p:sp>
      <p:sp>
        <p:nvSpPr>
          <p:cNvPr id="156" name="TextBox 155"/>
          <p:cNvSpPr txBox="1"/>
          <p:nvPr/>
        </p:nvSpPr>
        <p:spPr>
          <a:xfrm>
            <a:off x="240632" y="5500682"/>
            <a:ext cx="1921543" cy="276999"/>
          </a:xfrm>
          <a:prstGeom prst="rect">
            <a:avLst/>
          </a:prstGeom>
          <a:solidFill>
            <a:srgbClr val="2D3543"/>
          </a:solidFill>
        </p:spPr>
        <p:txBody>
          <a:bodyPr wrap="square" rtlCol="0"/>
          <a:lstStyle/>
          <a:p>
            <a:pPr lvl="1"/>
            <a:r>
              <a:rPr lang="en-US" sz="1200" b="1" dirty="0">
                <a:solidFill>
                  <a:schemeClr val="bg1"/>
                </a:solidFill>
                <a:latin typeface="Arial" panose="020B0604020202020204" pitchFamily="34" charset="0"/>
                <a:cs typeface="Arial" panose="020B0604020202020204" pitchFamily="34" charset="0"/>
              </a:rPr>
              <a:t>ESTUDIOS REALIZADOS</a:t>
            </a:r>
            <a:endParaRPr lang="en-US" sz="1000" dirty="0">
              <a:solidFill>
                <a:schemeClr val="bg1"/>
              </a:solidFill>
              <a:latin typeface="Arial" panose="020B0604020202020204" pitchFamily="34" charset="0"/>
              <a:cs typeface="Arial" panose="020B0604020202020204" pitchFamily="34" charset="0"/>
            </a:endParaRPr>
          </a:p>
        </p:txBody>
      </p:sp>
      <p:sp>
        <p:nvSpPr>
          <p:cNvPr id="158" name="TextBox 157"/>
          <p:cNvSpPr txBox="1"/>
          <p:nvPr/>
        </p:nvSpPr>
        <p:spPr>
          <a:xfrm>
            <a:off x="240632" y="7809774"/>
            <a:ext cx="1921543" cy="276999"/>
          </a:xfrm>
          <a:prstGeom prst="rect">
            <a:avLst/>
          </a:prstGeom>
          <a:solidFill>
            <a:srgbClr val="2D3543"/>
          </a:solidFill>
        </p:spPr>
        <p:txBody>
          <a:bodyPr wrap="square" rtlCol="0">
            <a:spAutoFit/>
          </a:bodyPr>
          <a:lstStyle/>
          <a:p>
            <a:pPr lvl="1"/>
            <a:r>
              <a:rPr lang="en-US" sz="1200" b="1" dirty="0">
                <a:solidFill>
                  <a:schemeClr val="bg1"/>
                </a:solidFill>
                <a:latin typeface="Arial" panose="020B0604020202020204" pitchFamily="34" charset="0"/>
                <a:cs typeface="Arial" panose="020B0604020202020204" pitchFamily="34" charset="0"/>
              </a:rPr>
              <a:t>HOBBIES</a:t>
            </a:r>
            <a:endParaRPr lang="en-US" sz="1000" dirty="0">
              <a:solidFill>
                <a:schemeClr val="bg1"/>
              </a:solidFill>
              <a:latin typeface="Arial" panose="020B0604020202020204" pitchFamily="34" charset="0"/>
              <a:cs typeface="Arial" panose="020B0604020202020204" pitchFamily="34" charset="0"/>
            </a:endParaRPr>
          </a:p>
        </p:txBody>
      </p:sp>
      <p:sp>
        <p:nvSpPr>
          <p:cNvPr id="193" name="TextBox 192"/>
          <p:cNvSpPr txBox="1"/>
          <p:nvPr/>
        </p:nvSpPr>
        <p:spPr>
          <a:xfrm>
            <a:off x="240632" y="2213155"/>
            <a:ext cx="3520836" cy="3185487"/>
          </a:xfrm>
          <a:prstGeom prst="rect">
            <a:avLst/>
          </a:prstGeom>
          <a:noFill/>
        </p:spPr>
        <p:txBody>
          <a:bodyPr wrap="square" rtlCol="0"/>
          <a:lstStyle/>
          <a:p>
            <a:r>
              <a:rPr lang="en-US" sz="900" b="1" dirty="0">
                <a:solidFill>
                  <a:schemeClr val="tx1">
                    <a:lumMod val="75000"/>
                    <a:lumOff val="25000"/>
                  </a:schemeClr>
                </a:solidFill>
                <a:latin typeface="Arial" panose="020B0604020202020204" pitchFamily="34" charset="0"/>
                <a:cs typeface="Arial" panose="020B0604020202020204" pitchFamily="34" charset="0"/>
              </a:rPr>
              <a:t>EMPRESA | CARGO OCCUPADO | 20XX – 20XX</a:t>
            </a:r>
          </a:p>
          <a:p>
            <a:endParaRPr lang="en-US" sz="300" dirty="0">
              <a:solidFill>
                <a:schemeClr val="tx1">
                  <a:lumMod val="75000"/>
                  <a:lumOff val="25000"/>
                </a:schemeClr>
              </a:solidFill>
              <a:latin typeface="Arial" panose="020B0604020202020204" pitchFamily="34" charset="0"/>
              <a:cs typeface="Arial" panose="020B0604020202020204" pitchFamily="34" charset="0"/>
            </a:endParaRPr>
          </a:p>
          <a:p>
            <a:r>
              <a:rPr lang="en-US" sz="900" dirty="0" err="1">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 adipiscing elit.</a:t>
            </a: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a:p>
            <a:r>
              <a:rPr lang="en-US" sz="900" b="1" dirty="0">
                <a:solidFill>
                  <a:schemeClr val="tx1">
                    <a:lumMod val="75000"/>
                    <a:lumOff val="25000"/>
                  </a:schemeClr>
                </a:solidFill>
                <a:latin typeface="Arial" panose="020B0604020202020204" pitchFamily="34" charset="0"/>
                <a:cs typeface="Arial" panose="020B0604020202020204" pitchFamily="34" charset="0"/>
              </a:rPr>
              <a:t>EMPRESA | CARGO OCCUPADO | 20XX – 20XX</a:t>
            </a:r>
          </a:p>
          <a:p>
            <a:endParaRPr lang="en-US" sz="300" dirty="0">
              <a:solidFill>
                <a:schemeClr val="tx1">
                  <a:lumMod val="75000"/>
                  <a:lumOff val="25000"/>
                </a:schemeClr>
              </a:solidFill>
              <a:latin typeface="Arial" panose="020B0604020202020204" pitchFamily="34" charset="0"/>
              <a:cs typeface="Arial" panose="020B0604020202020204" pitchFamily="34" charset="0"/>
            </a:endParaRPr>
          </a:p>
          <a:p>
            <a:r>
              <a:rPr lang="en-US" sz="900" dirty="0" err="1">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 adipiscing elit.</a:t>
            </a: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a:p>
            <a:r>
              <a:rPr lang="en-US" sz="900" b="1" dirty="0">
                <a:solidFill>
                  <a:schemeClr val="tx1">
                    <a:lumMod val="75000"/>
                    <a:lumOff val="25000"/>
                  </a:schemeClr>
                </a:solidFill>
                <a:latin typeface="Arial" panose="020B0604020202020204" pitchFamily="34" charset="0"/>
                <a:cs typeface="Arial" panose="020B0604020202020204" pitchFamily="34" charset="0"/>
              </a:rPr>
              <a:t>EMPRESA | CARGO OCCUPADO | 20XX – 20XX</a:t>
            </a:r>
          </a:p>
          <a:p>
            <a:endParaRPr lang="en-US" sz="300" dirty="0">
              <a:solidFill>
                <a:schemeClr val="tx1">
                  <a:lumMod val="75000"/>
                  <a:lumOff val="25000"/>
                </a:schemeClr>
              </a:solidFill>
              <a:latin typeface="Arial" panose="020B0604020202020204" pitchFamily="34" charset="0"/>
              <a:cs typeface="Arial" panose="020B0604020202020204" pitchFamily="34" charset="0"/>
            </a:endParaRPr>
          </a:p>
          <a:p>
            <a:r>
              <a:rPr lang="en-US" sz="900" dirty="0" err="1">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 adipiscing elit.</a:t>
            </a: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a:p>
            <a:r>
              <a:rPr lang="en-US" sz="900" b="1">
                <a:solidFill>
                  <a:schemeClr val="tx1">
                    <a:lumMod val="75000"/>
                    <a:lumOff val="25000"/>
                  </a:schemeClr>
                </a:solidFill>
                <a:latin typeface="Arial" panose="020B0604020202020204" pitchFamily="34" charset="0"/>
                <a:cs typeface="Arial" panose="020B0604020202020204" pitchFamily="34" charset="0"/>
              </a:rPr>
              <a:t>EMPRESA | </a:t>
            </a:r>
            <a:r>
              <a:rPr lang="en-US" sz="900" b="1" dirty="0">
                <a:solidFill>
                  <a:schemeClr val="tx1">
                    <a:lumMod val="75000"/>
                    <a:lumOff val="25000"/>
                  </a:schemeClr>
                </a:solidFill>
                <a:latin typeface="Arial" panose="020B0604020202020204" pitchFamily="34" charset="0"/>
                <a:cs typeface="Arial" panose="020B0604020202020204" pitchFamily="34" charset="0"/>
              </a:rPr>
              <a:t>CARGO OCCUPADO | 20XX – 20XX</a:t>
            </a:r>
          </a:p>
          <a:p>
            <a:endParaRPr lang="en-US" sz="300" dirty="0">
              <a:solidFill>
                <a:schemeClr val="tx1">
                  <a:lumMod val="75000"/>
                  <a:lumOff val="25000"/>
                </a:schemeClr>
              </a:solidFill>
              <a:latin typeface="Arial" panose="020B0604020202020204" pitchFamily="34" charset="0"/>
              <a:cs typeface="Arial" panose="020B0604020202020204" pitchFamily="34" charset="0"/>
            </a:endParaRPr>
          </a:p>
          <a:p>
            <a:r>
              <a:rPr lang="en-US" sz="900" dirty="0" err="1">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 adipiscing elit.</a:t>
            </a: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97" name="TextBox 196"/>
          <p:cNvSpPr txBox="1"/>
          <p:nvPr/>
        </p:nvSpPr>
        <p:spPr>
          <a:xfrm>
            <a:off x="240632" y="5930105"/>
            <a:ext cx="3520836" cy="1754326"/>
          </a:xfrm>
          <a:prstGeom prst="rect">
            <a:avLst/>
          </a:prstGeom>
          <a:noFill/>
        </p:spPr>
        <p:txBody>
          <a:bodyPr wrap="square" rtlCol="0"/>
          <a:lstStyle/>
          <a:p>
            <a:r>
              <a:rPr lang="en-US" sz="900" b="1" dirty="0">
                <a:solidFill>
                  <a:schemeClr val="tx1">
                    <a:lumMod val="75000"/>
                    <a:lumOff val="25000"/>
                  </a:schemeClr>
                </a:solidFill>
                <a:latin typeface="Arial" panose="020B0604020202020204" pitchFamily="34" charset="0"/>
                <a:cs typeface="Arial" panose="020B0604020202020204" pitchFamily="34" charset="0"/>
              </a:rPr>
              <a:t>GRADO | UNIVERSIDAD | 20XX – 20XX</a:t>
            </a:r>
          </a:p>
          <a:p>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a:t>
            </a: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a:p>
            <a:r>
              <a:rPr lang="en-US" sz="900" b="1" dirty="0">
                <a:solidFill>
                  <a:schemeClr val="tx1">
                    <a:lumMod val="75000"/>
                    <a:lumOff val="25000"/>
                  </a:schemeClr>
                </a:solidFill>
                <a:latin typeface="Arial" panose="020B0604020202020204" pitchFamily="34" charset="0"/>
                <a:cs typeface="Arial" panose="020B0604020202020204" pitchFamily="34" charset="0"/>
              </a:rPr>
              <a:t>GRADO | UNIVERSIDAD | 20XX – 20XX</a:t>
            </a:r>
          </a:p>
          <a:p>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a:t>
            </a: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a:p>
            <a:r>
              <a:rPr lang="en-US" sz="900" b="1" dirty="0">
                <a:solidFill>
                  <a:schemeClr val="tx1">
                    <a:lumMod val="75000"/>
                    <a:lumOff val="25000"/>
                  </a:schemeClr>
                </a:solidFill>
                <a:latin typeface="Arial" panose="020B0604020202020204" pitchFamily="34" charset="0"/>
                <a:cs typeface="Arial" panose="020B0604020202020204" pitchFamily="34" charset="0"/>
              </a:rPr>
              <a:t>GRADO | UNIVERSIDAD | 20XX – 20XX</a:t>
            </a:r>
          </a:p>
          <a:p>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a:t>
            </a:r>
          </a:p>
        </p:txBody>
      </p:sp>
      <p:sp>
        <p:nvSpPr>
          <p:cNvPr id="201" name="TextBox 200"/>
          <p:cNvSpPr txBox="1"/>
          <p:nvPr/>
        </p:nvSpPr>
        <p:spPr>
          <a:xfrm>
            <a:off x="240632" y="8238479"/>
            <a:ext cx="3520836" cy="369332"/>
          </a:xfrm>
          <a:prstGeom prst="rect">
            <a:avLst/>
          </a:prstGeom>
          <a:noFill/>
        </p:spPr>
        <p:txBody>
          <a:bodyPr wrap="square" rtlCol="0"/>
          <a:lstStyle/>
          <a:p>
            <a:r>
              <a:rPr lang="en-US" sz="900" dirty="0" err="1">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a:t>
            </a:r>
          </a:p>
        </p:txBody>
      </p:sp>
      <p:cxnSp>
        <p:nvCxnSpPr>
          <p:cNvPr id="209" name="Straight Connector 208"/>
          <p:cNvCxnSpPr/>
          <p:nvPr/>
        </p:nvCxnSpPr>
        <p:spPr>
          <a:xfrm>
            <a:off x="4183743" y="9768590"/>
            <a:ext cx="3207657" cy="0"/>
          </a:xfrm>
          <a:prstGeom prst="line">
            <a:avLst/>
          </a:prstGeom>
          <a:ln w="3175">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sp>
        <p:nvSpPr>
          <p:cNvPr id="6" name="Freeform 5"/>
          <p:cNvSpPr/>
          <p:nvPr/>
        </p:nvSpPr>
        <p:spPr>
          <a:xfrm>
            <a:off x="-9525" y="-9524"/>
            <a:ext cx="7572375" cy="2332394"/>
          </a:xfrm>
          <a:custGeom>
            <a:avLst/>
            <a:gdLst>
              <a:gd name="connsiteX0" fmla="*/ 0 w 7581900"/>
              <a:gd name="connsiteY0" fmla="*/ 0 h 2619375"/>
              <a:gd name="connsiteX1" fmla="*/ 7581900 w 7581900"/>
              <a:gd name="connsiteY1" fmla="*/ 0 h 2619375"/>
              <a:gd name="connsiteX2" fmla="*/ 7581900 w 7581900"/>
              <a:gd name="connsiteY2" fmla="*/ 2619375 h 2619375"/>
              <a:gd name="connsiteX3" fmla="*/ 9525 w 7581900"/>
              <a:gd name="connsiteY3" fmla="*/ 1352550 h 2619375"/>
              <a:gd name="connsiteX4" fmla="*/ 0 w 7581900"/>
              <a:gd name="connsiteY4" fmla="*/ 0 h 26193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81900" h="2619375">
                <a:moveTo>
                  <a:pt x="0" y="0"/>
                </a:moveTo>
                <a:lnTo>
                  <a:pt x="7581900" y="0"/>
                </a:lnTo>
                <a:lnTo>
                  <a:pt x="7581900" y="2619375"/>
                </a:lnTo>
                <a:lnTo>
                  <a:pt x="9525" y="1352550"/>
                </a:lnTo>
                <a:lnTo>
                  <a:pt x="0" y="0"/>
                </a:lnTo>
                <a:close/>
              </a:path>
            </a:pathLst>
          </a:custGeom>
          <a:solidFill>
            <a:srgbClr val="2D3543"/>
          </a:solidFill>
          <a:ln>
            <a:noFill/>
          </a:ln>
          <a:effectLst>
            <a:outerShdw blurRad="254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1776" y="267586"/>
            <a:ext cx="4191890" cy="800219"/>
          </a:xfrm>
          <a:prstGeom prst="rect">
            <a:avLst/>
          </a:prstGeom>
          <a:noFill/>
          <a:ln w="3175">
            <a:noFill/>
          </a:ln>
        </p:spPr>
        <p:txBody>
          <a:bodyPr wrap="square" rtlCol="0"/>
          <a:lstStyle/>
          <a:p>
            <a:pPr algn="ctr"/>
            <a:r>
              <a:rPr lang="en-US" sz="2800" b="1" dirty="0">
                <a:solidFill>
                  <a:schemeClr val="bg1"/>
                </a:solidFill>
                <a:latin typeface="Arial" panose="020B0604020202020204" pitchFamily="34" charset="0"/>
                <a:cs typeface="Arial" panose="020B0604020202020204" pitchFamily="34" charset="0"/>
              </a:rPr>
              <a:t>EMILIA SANCHEZ</a:t>
            </a:r>
          </a:p>
          <a:p>
            <a:pPr algn="ctr"/>
            <a:endParaRPr lang="en-US" sz="400" dirty="0">
              <a:solidFill>
                <a:schemeClr val="bg1"/>
              </a:solidFill>
              <a:latin typeface="Arial" panose="020B0604020202020204" pitchFamily="34" charset="0"/>
              <a:cs typeface="Arial" panose="020B0604020202020204" pitchFamily="34" charset="0"/>
            </a:endParaRPr>
          </a:p>
          <a:p>
            <a:pPr algn="ctr"/>
            <a:r>
              <a:rPr lang="en-US" sz="1400" dirty="0">
                <a:solidFill>
                  <a:schemeClr val="bg1">
                    <a:lumMod val="85000"/>
                  </a:schemeClr>
                </a:solidFill>
                <a:latin typeface="Arial" panose="020B0604020202020204" pitchFamily="34" charset="0"/>
                <a:cs typeface="Arial" panose="020B0604020202020204" pitchFamily="34" charset="0"/>
              </a:rPr>
              <a:t>CARGO OCCUPADO</a:t>
            </a:r>
          </a:p>
        </p:txBody>
      </p:sp>
      <p:cxnSp>
        <p:nvCxnSpPr>
          <p:cNvPr id="214" name="Straight Connector 213"/>
          <p:cNvCxnSpPr/>
          <p:nvPr/>
        </p:nvCxnSpPr>
        <p:spPr>
          <a:xfrm>
            <a:off x="509588" y="1146318"/>
            <a:ext cx="3128962" cy="0"/>
          </a:xfrm>
          <a:prstGeom prst="line">
            <a:avLst/>
          </a:prstGeom>
          <a:ln w="3175">
            <a:solidFill>
              <a:schemeClr val="bg1">
                <a:alpha val="30000"/>
              </a:schemeClr>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3761468" y="2485194"/>
            <a:ext cx="2769876" cy="384150"/>
          </a:xfrm>
          <a:prstGeom prst="rect">
            <a:avLst/>
          </a:prstGeom>
          <a:solidFill>
            <a:srgbClr val="2D3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TextBox 202"/>
          <p:cNvSpPr txBox="1"/>
          <p:nvPr/>
        </p:nvSpPr>
        <p:spPr>
          <a:xfrm>
            <a:off x="4336143" y="2545909"/>
            <a:ext cx="2895600" cy="1231106"/>
          </a:xfrm>
          <a:prstGeom prst="rect">
            <a:avLst/>
          </a:prstGeom>
          <a:noFill/>
        </p:spPr>
        <p:txBody>
          <a:bodyPr wrap="square" rtlCol="0"/>
          <a:lstStyle/>
          <a:p>
            <a:pPr algn="just"/>
            <a:r>
              <a:rPr lang="en-US" sz="1200" b="1" dirty="0">
                <a:solidFill>
                  <a:schemeClr val="bg1"/>
                </a:solidFill>
                <a:latin typeface="Arial" panose="020B0604020202020204" pitchFamily="34" charset="0"/>
                <a:cs typeface="Arial" panose="020B0604020202020204" pitchFamily="34" charset="0"/>
              </a:rPr>
              <a:t>OBJECTIVO</a:t>
            </a:r>
          </a:p>
          <a:p>
            <a:pPr algn="just"/>
            <a:endParaRPr lang="en-US" sz="800" dirty="0">
              <a:solidFill>
                <a:schemeClr val="bg1"/>
              </a:solidFill>
              <a:latin typeface="Arial" panose="020B0604020202020204" pitchFamily="34" charset="0"/>
              <a:cs typeface="Arial" panose="020B0604020202020204" pitchFamily="34" charset="0"/>
            </a:endParaRPr>
          </a:p>
          <a:p>
            <a:pPr algn="just"/>
            <a:endParaRPr lang="en-US" sz="900" dirty="0">
              <a:solidFill>
                <a:schemeClr val="bg1"/>
              </a:solidFill>
              <a:latin typeface="Arial" panose="020B0604020202020204" pitchFamily="34" charset="0"/>
              <a:cs typeface="Arial" panose="020B0604020202020204" pitchFamily="34" charset="0"/>
            </a:endParaRPr>
          </a:p>
          <a:p>
            <a:pPr algn="just"/>
            <a:r>
              <a:rPr lang="en-US" sz="900" dirty="0" err="1">
                <a:solidFill>
                  <a:schemeClr val="bg1"/>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 adipiscing elit. Quisque pulvinar sit amet turpis ut consequat. Vous pouvez les présenter sous forme de puces ou en texte plain. </a:t>
            </a:r>
          </a:p>
        </p:txBody>
      </p:sp>
      <p:pic>
        <p:nvPicPr>
          <p:cNvPr id="38" name="Picture 3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26440" y="2523944"/>
            <a:ext cx="292331" cy="292331"/>
          </a:xfrm>
          <a:prstGeom prst="rect">
            <a:avLst/>
          </a:prstGeom>
        </p:spPr>
      </p:pic>
      <p:sp>
        <p:nvSpPr>
          <p:cNvPr id="216" name="Rectangle 215"/>
          <p:cNvSpPr/>
          <p:nvPr/>
        </p:nvSpPr>
        <p:spPr>
          <a:xfrm>
            <a:off x="3761468" y="4639622"/>
            <a:ext cx="2769876" cy="384150"/>
          </a:xfrm>
          <a:prstGeom prst="rect">
            <a:avLst/>
          </a:prstGeom>
          <a:solidFill>
            <a:srgbClr val="2D3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366530" y="4689732"/>
            <a:ext cx="2800350" cy="1585049"/>
          </a:xfrm>
          <a:prstGeom prst="rect">
            <a:avLst/>
          </a:prstGeom>
          <a:noFill/>
          <a:ln w="3175">
            <a:noFill/>
          </a:ln>
        </p:spPr>
        <p:txBody>
          <a:bodyPr wrap="square" rtlCol="0"/>
          <a:lstStyle/>
          <a:p>
            <a:r>
              <a:rPr lang="en-US" sz="1200" b="1" dirty="0">
                <a:solidFill>
                  <a:schemeClr val="bg1"/>
                </a:solidFill>
                <a:latin typeface="Arial" panose="020B0604020202020204" pitchFamily="34" charset="0"/>
                <a:cs typeface="Arial" panose="020B0604020202020204" pitchFamily="34" charset="0"/>
              </a:rPr>
              <a:t>HABILIDADES</a:t>
            </a:r>
          </a:p>
          <a:p>
            <a:endParaRPr lang="en-US" sz="1000" dirty="0">
              <a:solidFill>
                <a:schemeClr val="bg1"/>
              </a:solidFill>
              <a:latin typeface="Arial" panose="020B0604020202020204" pitchFamily="34" charset="0"/>
              <a:cs typeface="Arial" panose="020B0604020202020204" pitchFamily="34" charset="0"/>
            </a:endParaRPr>
          </a:p>
          <a:p>
            <a:pPr>
              <a:lnSpc>
                <a:spcPct val="150000"/>
              </a:lnSpc>
            </a:pPr>
            <a:r>
              <a:rPr lang="en-US" sz="1000" dirty="0">
                <a:solidFill>
                  <a:schemeClr val="bg1"/>
                </a:solidFill>
                <a:latin typeface="Arial" panose="020B0604020202020204" pitchFamily="34" charset="0"/>
                <a:cs typeface="Arial" panose="020B0604020202020204" pitchFamily="34" charset="0"/>
              </a:rPr>
              <a:t>Web</a:t>
            </a:r>
          </a:p>
          <a:p>
            <a:pPr>
              <a:lnSpc>
                <a:spcPct val="150000"/>
              </a:lnSpc>
            </a:pPr>
            <a:r>
              <a:rPr lang="en-US" sz="1000" dirty="0">
                <a:solidFill>
                  <a:schemeClr val="bg1"/>
                </a:solidFill>
                <a:latin typeface="Arial" panose="020B0604020202020204" pitchFamily="34" charset="0"/>
                <a:cs typeface="Arial" panose="020B0604020202020204" pitchFamily="34" charset="0"/>
              </a:rPr>
              <a:t>UI | UX Design</a:t>
            </a:r>
          </a:p>
          <a:p>
            <a:pPr>
              <a:lnSpc>
                <a:spcPct val="150000"/>
              </a:lnSpc>
            </a:pPr>
            <a:r>
              <a:rPr lang="en-US" sz="1000" dirty="0">
                <a:solidFill>
                  <a:schemeClr val="bg1"/>
                </a:solidFill>
                <a:latin typeface="Arial" panose="020B0604020202020204" pitchFamily="34" charset="0"/>
                <a:cs typeface="Arial" panose="020B0604020202020204" pitchFamily="34" charset="0"/>
              </a:rPr>
              <a:t>Graphic Design</a:t>
            </a:r>
          </a:p>
          <a:p>
            <a:pPr>
              <a:lnSpc>
                <a:spcPct val="150000"/>
              </a:lnSpc>
            </a:pPr>
            <a:r>
              <a:rPr lang="en-US" sz="1000" dirty="0">
                <a:solidFill>
                  <a:schemeClr val="bg1"/>
                </a:solidFill>
                <a:latin typeface="Arial" panose="020B0604020202020204" pitchFamily="34" charset="0"/>
                <a:cs typeface="Arial" panose="020B0604020202020204" pitchFamily="34" charset="0"/>
              </a:rPr>
              <a:t>Brand Design</a:t>
            </a:r>
          </a:p>
          <a:p>
            <a:pPr>
              <a:lnSpc>
                <a:spcPct val="150000"/>
              </a:lnSpc>
            </a:pPr>
            <a:r>
              <a:rPr lang="en-US" sz="1000" dirty="0">
                <a:solidFill>
                  <a:schemeClr val="bg1"/>
                </a:solidFill>
                <a:latin typeface="Arial" panose="020B0604020202020204" pitchFamily="34" charset="0"/>
                <a:cs typeface="Arial" panose="020B0604020202020204" pitchFamily="34" charset="0"/>
              </a:rPr>
              <a:t>Networking</a:t>
            </a:r>
            <a:endParaRPr lang="en-US" sz="500" dirty="0">
              <a:solidFill>
                <a:schemeClr val="bg1"/>
              </a:solidFill>
              <a:latin typeface="Arial" panose="020B0604020202020204" pitchFamily="34" charset="0"/>
              <a:cs typeface="Arial" panose="020B0604020202020204" pitchFamily="34" charset="0"/>
            </a:endParaRPr>
          </a:p>
        </p:txBody>
      </p:sp>
      <p:pic>
        <p:nvPicPr>
          <p:cNvPr id="39" name="Picture 3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6440" y="4685531"/>
            <a:ext cx="292331" cy="292331"/>
          </a:xfrm>
          <a:prstGeom prst="rect">
            <a:avLst/>
          </a:prstGeom>
        </p:spPr>
      </p:pic>
      <p:sp>
        <p:nvSpPr>
          <p:cNvPr id="218" name="Rectangle 217"/>
          <p:cNvSpPr/>
          <p:nvPr/>
        </p:nvSpPr>
        <p:spPr>
          <a:xfrm>
            <a:off x="3761468" y="6546221"/>
            <a:ext cx="2769876" cy="384150"/>
          </a:xfrm>
          <a:prstGeom prst="rect">
            <a:avLst/>
          </a:prstGeom>
          <a:solidFill>
            <a:srgbClr val="2D3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p:cNvSpPr txBox="1"/>
          <p:nvPr/>
        </p:nvSpPr>
        <p:spPr>
          <a:xfrm>
            <a:off x="4366530" y="6629955"/>
            <a:ext cx="2800350" cy="1354217"/>
          </a:xfrm>
          <a:prstGeom prst="rect">
            <a:avLst/>
          </a:prstGeom>
          <a:noFill/>
          <a:ln w="3175">
            <a:noFill/>
          </a:ln>
        </p:spPr>
        <p:txBody>
          <a:bodyPr wrap="square" rtlCol="0"/>
          <a:lstStyle/>
          <a:p>
            <a:r>
              <a:rPr lang="en-US" sz="1200" b="1" dirty="0">
                <a:solidFill>
                  <a:schemeClr val="bg1"/>
                </a:solidFill>
                <a:latin typeface="Arial" panose="020B0604020202020204" pitchFamily="34" charset="0"/>
                <a:cs typeface="Arial" panose="020B0604020202020204" pitchFamily="34" charset="0"/>
              </a:rPr>
              <a:t>PERSONALIDAD</a:t>
            </a:r>
          </a:p>
          <a:p>
            <a:endParaRPr lang="en-US" sz="1000" dirty="0">
              <a:solidFill>
                <a:schemeClr val="bg1"/>
              </a:solidFill>
              <a:latin typeface="Arial" panose="020B0604020202020204" pitchFamily="34" charset="0"/>
              <a:cs typeface="Arial" panose="020B0604020202020204" pitchFamily="34" charset="0"/>
            </a:endParaRPr>
          </a:p>
          <a:p>
            <a:pPr>
              <a:lnSpc>
                <a:spcPct val="150000"/>
              </a:lnSpc>
            </a:pPr>
            <a:r>
              <a:rPr lang="en-US" sz="1000" dirty="0" err="1">
                <a:solidFill>
                  <a:schemeClr val="bg1"/>
                </a:solidFill>
                <a:latin typeface="Arial" panose="020B0604020202020204" pitchFamily="34" charset="0"/>
                <a:cs typeface="Arial" panose="020B0604020202020204" pitchFamily="34" charset="0"/>
              </a:rPr>
              <a:t>Reactiva</a:t>
            </a:r>
            <a:endParaRPr lang="en-US" sz="1000" dirty="0">
              <a:solidFill>
                <a:schemeClr val="bg1"/>
              </a:solidFill>
              <a:latin typeface="Arial" panose="020B0604020202020204" pitchFamily="34" charset="0"/>
              <a:cs typeface="Arial" panose="020B0604020202020204" pitchFamily="34" charset="0"/>
            </a:endParaRPr>
          </a:p>
          <a:p>
            <a:pPr>
              <a:lnSpc>
                <a:spcPct val="150000"/>
              </a:lnSpc>
            </a:pPr>
            <a:r>
              <a:rPr lang="en-US" sz="1000" dirty="0" err="1">
                <a:solidFill>
                  <a:schemeClr val="bg1"/>
                </a:solidFill>
                <a:latin typeface="Arial" panose="020B0604020202020204" pitchFamily="34" charset="0"/>
                <a:cs typeface="Arial" panose="020B0604020202020204" pitchFamily="34" charset="0"/>
              </a:rPr>
              <a:t>Ambitiosa</a:t>
            </a:r>
            <a:endParaRPr lang="en-US" sz="1000" dirty="0">
              <a:solidFill>
                <a:schemeClr val="bg1"/>
              </a:solidFill>
              <a:latin typeface="Arial" panose="020B0604020202020204" pitchFamily="34" charset="0"/>
              <a:cs typeface="Arial" panose="020B0604020202020204" pitchFamily="34" charset="0"/>
            </a:endParaRPr>
          </a:p>
          <a:p>
            <a:pPr>
              <a:lnSpc>
                <a:spcPct val="150000"/>
              </a:lnSpc>
            </a:pPr>
            <a:r>
              <a:rPr lang="en-US" sz="1000" dirty="0" err="1">
                <a:solidFill>
                  <a:schemeClr val="bg1"/>
                </a:solidFill>
                <a:latin typeface="Arial" panose="020B0604020202020204" pitchFamily="34" charset="0"/>
                <a:cs typeface="Arial" panose="020B0604020202020204" pitchFamily="34" charset="0"/>
              </a:rPr>
              <a:t>Creativa</a:t>
            </a:r>
            <a:endParaRPr lang="en-US" sz="1000" dirty="0">
              <a:solidFill>
                <a:schemeClr val="bg1"/>
              </a:solidFill>
              <a:latin typeface="Arial" panose="020B0604020202020204" pitchFamily="34" charset="0"/>
              <a:cs typeface="Arial" panose="020B0604020202020204" pitchFamily="34" charset="0"/>
            </a:endParaRPr>
          </a:p>
          <a:p>
            <a:pPr>
              <a:lnSpc>
                <a:spcPct val="150000"/>
              </a:lnSpc>
            </a:pPr>
            <a:r>
              <a:rPr lang="en-US" sz="1000" dirty="0" err="1">
                <a:solidFill>
                  <a:schemeClr val="bg1"/>
                </a:solidFill>
                <a:latin typeface="Arial" panose="020B0604020202020204" pitchFamily="34" charset="0"/>
                <a:cs typeface="Arial" panose="020B0604020202020204" pitchFamily="34" charset="0"/>
              </a:rPr>
              <a:t>Seria</a:t>
            </a:r>
            <a:endParaRPr lang="en-US" sz="500" dirty="0">
              <a:solidFill>
                <a:schemeClr val="bg1"/>
              </a:solidFill>
              <a:latin typeface="Arial" panose="020B0604020202020204" pitchFamily="34" charset="0"/>
              <a:cs typeface="Arial" panose="020B0604020202020204" pitchFamily="34" charset="0"/>
            </a:endParaRPr>
          </a:p>
        </p:txBody>
      </p:sp>
      <p:pic>
        <p:nvPicPr>
          <p:cNvPr id="40" name="Picture 3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29662" y="6593741"/>
            <a:ext cx="289109" cy="289109"/>
          </a:xfrm>
          <a:prstGeom prst="rect">
            <a:avLst/>
          </a:prstGeom>
        </p:spPr>
      </p:pic>
      <p:sp>
        <p:nvSpPr>
          <p:cNvPr id="220" name="Rectangle 219"/>
          <p:cNvSpPr/>
          <p:nvPr/>
        </p:nvSpPr>
        <p:spPr>
          <a:xfrm>
            <a:off x="3761468" y="8338997"/>
            <a:ext cx="2769876" cy="384150"/>
          </a:xfrm>
          <a:prstGeom prst="rect">
            <a:avLst/>
          </a:prstGeom>
          <a:solidFill>
            <a:srgbClr val="2D3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TextBox 161"/>
          <p:cNvSpPr txBox="1"/>
          <p:nvPr/>
        </p:nvSpPr>
        <p:spPr>
          <a:xfrm>
            <a:off x="4366530" y="8397584"/>
            <a:ext cx="2800350" cy="1123384"/>
          </a:xfrm>
          <a:prstGeom prst="rect">
            <a:avLst/>
          </a:prstGeom>
          <a:noFill/>
          <a:ln w="3175">
            <a:noFill/>
          </a:ln>
        </p:spPr>
        <p:txBody>
          <a:bodyPr wrap="square" rtlCol="0"/>
          <a:lstStyle/>
          <a:p>
            <a:r>
              <a:rPr lang="en-US" sz="1200" b="1" dirty="0">
                <a:solidFill>
                  <a:schemeClr val="bg1"/>
                </a:solidFill>
                <a:latin typeface="Arial" panose="020B0604020202020204" pitchFamily="34" charset="0"/>
                <a:cs typeface="Arial" panose="020B0604020202020204" pitchFamily="34" charset="0"/>
              </a:rPr>
              <a:t>IDIOMAS</a:t>
            </a:r>
          </a:p>
          <a:p>
            <a:endParaRPr lang="en-US" sz="1000" dirty="0">
              <a:solidFill>
                <a:schemeClr val="bg1"/>
              </a:solidFill>
              <a:latin typeface="Arial" panose="020B0604020202020204" pitchFamily="34" charset="0"/>
              <a:cs typeface="Arial" panose="020B0604020202020204" pitchFamily="34" charset="0"/>
            </a:endParaRPr>
          </a:p>
          <a:p>
            <a:pPr>
              <a:lnSpc>
                <a:spcPct val="150000"/>
              </a:lnSpc>
            </a:pPr>
            <a:r>
              <a:rPr lang="en-US" sz="1000" dirty="0" err="1">
                <a:solidFill>
                  <a:schemeClr val="bg1"/>
                </a:solidFill>
                <a:latin typeface="Arial" panose="020B0604020202020204" pitchFamily="34" charset="0"/>
                <a:cs typeface="Arial" panose="020B0604020202020204" pitchFamily="34" charset="0"/>
              </a:rPr>
              <a:t>Francés</a:t>
            </a:r>
            <a:endParaRPr lang="en-US" sz="1000" dirty="0">
              <a:solidFill>
                <a:schemeClr val="bg1"/>
              </a:solidFill>
              <a:latin typeface="Arial" panose="020B0604020202020204" pitchFamily="34" charset="0"/>
              <a:cs typeface="Arial" panose="020B0604020202020204" pitchFamily="34" charset="0"/>
            </a:endParaRPr>
          </a:p>
          <a:p>
            <a:pPr>
              <a:lnSpc>
                <a:spcPct val="150000"/>
              </a:lnSpc>
            </a:pPr>
            <a:r>
              <a:rPr lang="en-US" sz="1000" dirty="0" err="1">
                <a:solidFill>
                  <a:schemeClr val="bg1"/>
                </a:solidFill>
                <a:latin typeface="Arial" panose="020B0604020202020204" pitchFamily="34" charset="0"/>
                <a:cs typeface="Arial" panose="020B0604020202020204" pitchFamily="34" charset="0"/>
              </a:rPr>
              <a:t>Italiano</a:t>
            </a:r>
            <a:endParaRPr lang="en-US" sz="1000" dirty="0">
              <a:solidFill>
                <a:schemeClr val="bg1"/>
              </a:solidFill>
              <a:latin typeface="Arial" panose="020B0604020202020204" pitchFamily="34" charset="0"/>
              <a:cs typeface="Arial" panose="020B0604020202020204" pitchFamily="34" charset="0"/>
            </a:endParaRPr>
          </a:p>
          <a:p>
            <a:pPr>
              <a:lnSpc>
                <a:spcPct val="150000"/>
              </a:lnSpc>
            </a:pPr>
            <a:r>
              <a:rPr lang="en-US" sz="1000" dirty="0">
                <a:solidFill>
                  <a:schemeClr val="bg1"/>
                </a:solidFill>
                <a:latin typeface="Arial" panose="020B0604020202020204" pitchFamily="34" charset="0"/>
                <a:cs typeface="Arial" panose="020B0604020202020204" pitchFamily="34" charset="0"/>
              </a:rPr>
              <a:t>Alemán</a:t>
            </a:r>
            <a:endParaRPr lang="en-US" sz="500" dirty="0">
              <a:solidFill>
                <a:schemeClr val="bg1"/>
              </a:solidFill>
              <a:latin typeface="Arial" panose="020B0604020202020204" pitchFamily="34" charset="0"/>
              <a:cs typeface="Arial" panose="020B0604020202020204" pitchFamily="34" charset="0"/>
            </a:endParaRPr>
          </a:p>
        </p:txBody>
      </p:sp>
      <p:pic>
        <p:nvPicPr>
          <p:cNvPr id="41" name="Picture 4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29901" y="8385856"/>
            <a:ext cx="288870" cy="288870"/>
          </a:xfrm>
          <a:prstGeom prst="rect">
            <a:avLst/>
          </a:prstGeom>
        </p:spPr>
      </p:pic>
      <p:pic>
        <p:nvPicPr>
          <p:cNvPr id="43" name="Picture 4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3874" y="5507525"/>
            <a:ext cx="269876" cy="269876"/>
          </a:xfrm>
          <a:prstGeom prst="rect">
            <a:avLst/>
          </a:prstGeom>
        </p:spPr>
      </p:pic>
      <p:pic>
        <p:nvPicPr>
          <p:cNvPr id="44" name="Picture 4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3874" y="1778931"/>
            <a:ext cx="276963" cy="276963"/>
          </a:xfrm>
          <a:prstGeom prst="rect">
            <a:avLst/>
          </a:prstGeom>
        </p:spPr>
      </p:pic>
      <p:pic>
        <p:nvPicPr>
          <p:cNvPr id="45" name="Picture 4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24612" y="7810222"/>
            <a:ext cx="276225" cy="276225"/>
          </a:xfrm>
          <a:prstGeom prst="rect">
            <a:avLst/>
          </a:prstGeom>
        </p:spPr>
      </p:pic>
      <p:sp>
        <p:nvSpPr>
          <p:cNvPr id="56" name="Freeform 55"/>
          <p:cNvSpPr/>
          <p:nvPr/>
        </p:nvSpPr>
        <p:spPr>
          <a:xfrm>
            <a:off x="-7620" y="9287439"/>
            <a:ext cx="7574280" cy="1411041"/>
          </a:xfrm>
          <a:custGeom>
            <a:avLst/>
            <a:gdLst>
              <a:gd name="connsiteX0" fmla="*/ 0 w 7574280"/>
              <a:gd name="connsiteY0" fmla="*/ 0 h 1394460"/>
              <a:gd name="connsiteX1" fmla="*/ 0 w 7574280"/>
              <a:gd name="connsiteY1" fmla="*/ 1394460 h 1394460"/>
              <a:gd name="connsiteX2" fmla="*/ 7574280 w 7574280"/>
              <a:gd name="connsiteY2" fmla="*/ 1394460 h 1394460"/>
              <a:gd name="connsiteX3" fmla="*/ 7574280 w 7574280"/>
              <a:gd name="connsiteY3" fmla="*/ 1219200 h 1394460"/>
              <a:gd name="connsiteX4" fmla="*/ 0 w 7574280"/>
              <a:gd name="connsiteY4" fmla="*/ 0 h 1394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74280" h="1394460">
                <a:moveTo>
                  <a:pt x="0" y="0"/>
                </a:moveTo>
                <a:lnTo>
                  <a:pt x="0" y="1394460"/>
                </a:lnTo>
                <a:lnTo>
                  <a:pt x="7574280" y="1394460"/>
                </a:lnTo>
                <a:lnTo>
                  <a:pt x="7574280" y="1219200"/>
                </a:lnTo>
                <a:lnTo>
                  <a:pt x="0" y="0"/>
                </a:lnTo>
                <a:close/>
              </a:path>
            </a:pathLst>
          </a:custGeom>
          <a:solidFill>
            <a:srgbClr val="2D3543"/>
          </a:solidFill>
          <a:ln>
            <a:noFill/>
          </a:ln>
          <a:effectLst>
            <a:outerShdw blurRad="2540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3111" y="10240565"/>
            <a:ext cx="2017042" cy="314894"/>
          </a:xfrm>
          <a:prstGeom prst="rect">
            <a:avLst/>
          </a:prstGeom>
          <a:noFill/>
          <a:ln w="3175">
            <a:noFill/>
          </a:ln>
        </p:spPr>
        <p:txBody>
          <a:bodyPr wrap="square" rtlCol="0"/>
          <a:lstStyle/>
          <a:p>
            <a:pPr>
              <a:lnSpc>
                <a:spcPct val="150000"/>
              </a:lnSpc>
            </a:pPr>
            <a:r>
              <a:rPr lang="en-US" sz="1100" b="1" dirty="0">
                <a:solidFill>
                  <a:schemeClr val="bg1"/>
                </a:solidFill>
                <a:latin typeface="Arial" panose="020B0604020202020204" pitchFamily="34" charset="0"/>
                <a:cs typeface="Arial" panose="020B0604020202020204" pitchFamily="34" charset="0"/>
              </a:rPr>
              <a:t>6123 456 789</a:t>
            </a:r>
            <a:endParaRPr lang="en-US" sz="700" dirty="0">
              <a:solidFill>
                <a:schemeClr val="bg1"/>
              </a:solidFill>
              <a:latin typeface="Arial" panose="020B0604020202020204" pitchFamily="34" charset="0"/>
              <a:cs typeface="Arial" panose="020B0604020202020204" pitchFamily="34" charset="0"/>
            </a:endParaRPr>
          </a:p>
        </p:txBody>
      </p:sp>
      <p:pic>
        <p:nvPicPr>
          <p:cNvPr id="50" name="Picture 4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925550" y="10311976"/>
            <a:ext cx="237615" cy="237615"/>
          </a:xfrm>
          <a:prstGeom prst="rect">
            <a:avLst/>
          </a:prstGeom>
        </p:spPr>
      </p:pic>
      <p:pic>
        <p:nvPicPr>
          <p:cNvPr id="51" name="Picture 50"/>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23874" y="10311976"/>
            <a:ext cx="237615" cy="237615"/>
          </a:xfrm>
          <a:prstGeom prst="rect">
            <a:avLst/>
          </a:prstGeom>
        </p:spPr>
      </p:pic>
      <p:pic>
        <p:nvPicPr>
          <p:cNvPr id="52" name="Picture 5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23874" y="9844190"/>
            <a:ext cx="237615" cy="237615"/>
          </a:xfrm>
          <a:prstGeom prst="rect">
            <a:avLst/>
          </a:prstGeom>
        </p:spPr>
      </p:pic>
      <p:pic>
        <p:nvPicPr>
          <p:cNvPr id="53" name="Picture 52"/>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957189" y="10311170"/>
            <a:ext cx="239226" cy="239226"/>
          </a:xfrm>
          <a:prstGeom prst="rect">
            <a:avLst/>
          </a:prstGeom>
        </p:spPr>
      </p:pic>
      <p:sp>
        <p:nvSpPr>
          <p:cNvPr id="223" name="TextBox 222"/>
          <p:cNvSpPr txBox="1"/>
          <p:nvPr/>
        </p:nvSpPr>
        <p:spPr>
          <a:xfrm>
            <a:off x="2155313" y="10250696"/>
            <a:ext cx="1639570" cy="294632"/>
          </a:xfrm>
          <a:prstGeom prst="rect">
            <a:avLst/>
          </a:prstGeom>
          <a:noFill/>
          <a:ln w="3175">
            <a:noFill/>
          </a:ln>
        </p:spPr>
        <p:txBody>
          <a:bodyPr wrap="square" rtlCol="0"/>
          <a:lstStyle/>
          <a:p>
            <a:pPr>
              <a:lnSpc>
                <a:spcPct val="150000"/>
              </a:lnSpc>
            </a:pPr>
            <a:r>
              <a:rPr lang="en-US" sz="1000" kern="200" dirty="0">
                <a:solidFill>
                  <a:schemeClr val="bg1"/>
                </a:solidFill>
                <a:latin typeface="Arial" panose="020B0604020202020204" pitchFamily="34" charset="0"/>
                <a:cs typeface="Arial" panose="020B0604020202020204" pitchFamily="34" charset="0"/>
              </a:rPr>
              <a:t>Facebook.com/nombre</a:t>
            </a:r>
            <a:endParaRPr lang="en-US" sz="500" kern="200" dirty="0">
              <a:solidFill>
                <a:schemeClr val="bg1"/>
              </a:solidFill>
              <a:latin typeface="Arial" panose="020B0604020202020204" pitchFamily="34" charset="0"/>
              <a:cs typeface="Arial" panose="020B0604020202020204" pitchFamily="34" charset="0"/>
            </a:endParaRPr>
          </a:p>
        </p:txBody>
      </p:sp>
      <p:sp>
        <p:nvSpPr>
          <p:cNvPr id="224" name="TextBox 223"/>
          <p:cNvSpPr txBox="1"/>
          <p:nvPr/>
        </p:nvSpPr>
        <p:spPr>
          <a:xfrm>
            <a:off x="4122063" y="10250696"/>
            <a:ext cx="1639570" cy="294632"/>
          </a:xfrm>
          <a:prstGeom prst="rect">
            <a:avLst/>
          </a:prstGeom>
          <a:noFill/>
          <a:ln w="3175">
            <a:noFill/>
          </a:ln>
        </p:spPr>
        <p:txBody>
          <a:bodyPr wrap="square" rtlCol="0">
            <a:spAutoFit/>
          </a:bodyPr>
          <a:lstStyle/>
          <a:p>
            <a:pPr>
              <a:lnSpc>
                <a:spcPct val="150000"/>
              </a:lnSpc>
            </a:pPr>
            <a:r>
              <a:rPr lang="en-US" sz="1000" kern="200" dirty="0">
                <a:solidFill>
                  <a:schemeClr val="bg1"/>
                </a:solidFill>
                <a:latin typeface="Arial" panose="020B0604020202020204" pitchFamily="34" charset="0"/>
                <a:cs typeface="Arial" panose="020B0604020202020204" pitchFamily="34" charset="0"/>
              </a:rPr>
              <a:t>mail@mail.com</a:t>
            </a:r>
            <a:endParaRPr lang="en-US" sz="500" kern="200" dirty="0">
              <a:solidFill>
                <a:schemeClr val="bg1"/>
              </a:solidFill>
              <a:latin typeface="Arial" panose="020B0604020202020204" pitchFamily="34" charset="0"/>
              <a:cs typeface="Arial" panose="020B0604020202020204" pitchFamily="34" charset="0"/>
            </a:endParaRPr>
          </a:p>
        </p:txBody>
      </p:sp>
      <p:sp>
        <p:nvSpPr>
          <p:cNvPr id="226" name="Oval 225"/>
          <p:cNvSpPr/>
          <p:nvPr/>
        </p:nvSpPr>
        <p:spPr>
          <a:xfrm>
            <a:off x="5987257" y="513175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Oval 226"/>
          <p:cNvSpPr/>
          <p:nvPr/>
        </p:nvSpPr>
        <p:spPr>
          <a:xfrm>
            <a:off x="6096640" y="513175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Oval 227"/>
          <p:cNvSpPr/>
          <p:nvPr/>
        </p:nvSpPr>
        <p:spPr>
          <a:xfrm>
            <a:off x="6206023" y="513175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Oval 228"/>
          <p:cNvSpPr/>
          <p:nvPr/>
        </p:nvSpPr>
        <p:spPr>
          <a:xfrm>
            <a:off x="6315406" y="513175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Oval 229"/>
          <p:cNvSpPr/>
          <p:nvPr/>
        </p:nvSpPr>
        <p:spPr>
          <a:xfrm>
            <a:off x="6424789" y="513175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Oval 230"/>
          <p:cNvSpPr/>
          <p:nvPr/>
        </p:nvSpPr>
        <p:spPr>
          <a:xfrm>
            <a:off x="6534172" y="513175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Oval 231"/>
          <p:cNvSpPr/>
          <p:nvPr/>
        </p:nvSpPr>
        <p:spPr>
          <a:xfrm>
            <a:off x="6643555" y="513175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Oval 232"/>
          <p:cNvSpPr/>
          <p:nvPr/>
        </p:nvSpPr>
        <p:spPr>
          <a:xfrm>
            <a:off x="6752938" y="513175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Oval 233"/>
          <p:cNvSpPr/>
          <p:nvPr/>
        </p:nvSpPr>
        <p:spPr>
          <a:xfrm>
            <a:off x="6862321" y="5131752"/>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Oval 234"/>
          <p:cNvSpPr/>
          <p:nvPr/>
        </p:nvSpPr>
        <p:spPr>
          <a:xfrm>
            <a:off x="6971705" y="5131752"/>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Oval 235"/>
          <p:cNvSpPr/>
          <p:nvPr/>
        </p:nvSpPr>
        <p:spPr>
          <a:xfrm>
            <a:off x="5994542" y="535390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Oval 236"/>
          <p:cNvSpPr/>
          <p:nvPr/>
        </p:nvSpPr>
        <p:spPr>
          <a:xfrm>
            <a:off x="6103925" y="535390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Oval 237"/>
          <p:cNvSpPr/>
          <p:nvPr/>
        </p:nvSpPr>
        <p:spPr>
          <a:xfrm>
            <a:off x="6213308" y="535390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Oval 238"/>
          <p:cNvSpPr/>
          <p:nvPr/>
        </p:nvSpPr>
        <p:spPr>
          <a:xfrm>
            <a:off x="6322691" y="535390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Oval 239"/>
          <p:cNvSpPr/>
          <p:nvPr/>
        </p:nvSpPr>
        <p:spPr>
          <a:xfrm>
            <a:off x="6432074" y="535390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1" name="Oval 240"/>
          <p:cNvSpPr/>
          <p:nvPr/>
        </p:nvSpPr>
        <p:spPr>
          <a:xfrm>
            <a:off x="6541457" y="535390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2" name="Oval 241"/>
          <p:cNvSpPr/>
          <p:nvPr/>
        </p:nvSpPr>
        <p:spPr>
          <a:xfrm>
            <a:off x="6650840" y="535390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Oval 242"/>
          <p:cNvSpPr/>
          <p:nvPr/>
        </p:nvSpPr>
        <p:spPr>
          <a:xfrm>
            <a:off x="6760223" y="535390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Oval 243"/>
          <p:cNvSpPr/>
          <p:nvPr/>
        </p:nvSpPr>
        <p:spPr>
          <a:xfrm>
            <a:off x="6869606" y="5353902"/>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Oval 244"/>
          <p:cNvSpPr/>
          <p:nvPr/>
        </p:nvSpPr>
        <p:spPr>
          <a:xfrm>
            <a:off x="6978990" y="5353902"/>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Oval 245"/>
          <p:cNvSpPr/>
          <p:nvPr/>
        </p:nvSpPr>
        <p:spPr>
          <a:xfrm>
            <a:off x="5994542" y="5586274"/>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Oval 246"/>
          <p:cNvSpPr/>
          <p:nvPr/>
        </p:nvSpPr>
        <p:spPr>
          <a:xfrm>
            <a:off x="6103925" y="5586274"/>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Oval 247"/>
          <p:cNvSpPr/>
          <p:nvPr/>
        </p:nvSpPr>
        <p:spPr>
          <a:xfrm>
            <a:off x="6213308" y="5586274"/>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Oval 248"/>
          <p:cNvSpPr/>
          <p:nvPr/>
        </p:nvSpPr>
        <p:spPr>
          <a:xfrm>
            <a:off x="6322691" y="5586274"/>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Oval 249"/>
          <p:cNvSpPr/>
          <p:nvPr/>
        </p:nvSpPr>
        <p:spPr>
          <a:xfrm>
            <a:off x="6432074" y="5586274"/>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Oval 250"/>
          <p:cNvSpPr/>
          <p:nvPr/>
        </p:nvSpPr>
        <p:spPr>
          <a:xfrm>
            <a:off x="6541457" y="5586274"/>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Oval 251"/>
          <p:cNvSpPr/>
          <p:nvPr/>
        </p:nvSpPr>
        <p:spPr>
          <a:xfrm>
            <a:off x="6650840" y="5586274"/>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Oval 252"/>
          <p:cNvSpPr/>
          <p:nvPr/>
        </p:nvSpPr>
        <p:spPr>
          <a:xfrm>
            <a:off x="6760223" y="5586274"/>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Oval 253"/>
          <p:cNvSpPr/>
          <p:nvPr/>
        </p:nvSpPr>
        <p:spPr>
          <a:xfrm>
            <a:off x="6869606" y="5586274"/>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Oval 254"/>
          <p:cNvSpPr/>
          <p:nvPr/>
        </p:nvSpPr>
        <p:spPr>
          <a:xfrm>
            <a:off x="6978990" y="5586274"/>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 name="Oval 255"/>
          <p:cNvSpPr/>
          <p:nvPr/>
        </p:nvSpPr>
        <p:spPr>
          <a:xfrm>
            <a:off x="5994542" y="5817155"/>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Oval 256"/>
          <p:cNvSpPr/>
          <p:nvPr/>
        </p:nvSpPr>
        <p:spPr>
          <a:xfrm>
            <a:off x="6103925" y="5817155"/>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Oval 257"/>
          <p:cNvSpPr/>
          <p:nvPr/>
        </p:nvSpPr>
        <p:spPr>
          <a:xfrm>
            <a:off x="6213308" y="5817155"/>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9" name="Oval 258"/>
          <p:cNvSpPr/>
          <p:nvPr/>
        </p:nvSpPr>
        <p:spPr>
          <a:xfrm>
            <a:off x="6322691" y="5817155"/>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Oval 259"/>
          <p:cNvSpPr/>
          <p:nvPr/>
        </p:nvSpPr>
        <p:spPr>
          <a:xfrm>
            <a:off x="6432074" y="5817155"/>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Oval 260"/>
          <p:cNvSpPr/>
          <p:nvPr/>
        </p:nvSpPr>
        <p:spPr>
          <a:xfrm>
            <a:off x="6541457" y="5817155"/>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Oval 261"/>
          <p:cNvSpPr/>
          <p:nvPr/>
        </p:nvSpPr>
        <p:spPr>
          <a:xfrm>
            <a:off x="6650840" y="5817155"/>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Oval 262"/>
          <p:cNvSpPr/>
          <p:nvPr/>
        </p:nvSpPr>
        <p:spPr>
          <a:xfrm>
            <a:off x="6760223" y="5817155"/>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Oval 263"/>
          <p:cNvSpPr/>
          <p:nvPr/>
        </p:nvSpPr>
        <p:spPr>
          <a:xfrm>
            <a:off x="6869606" y="5817155"/>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Oval 264"/>
          <p:cNvSpPr/>
          <p:nvPr/>
        </p:nvSpPr>
        <p:spPr>
          <a:xfrm>
            <a:off x="6978990" y="5817155"/>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Oval 265"/>
          <p:cNvSpPr/>
          <p:nvPr/>
        </p:nvSpPr>
        <p:spPr>
          <a:xfrm>
            <a:off x="5987257" y="6058331"/>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Oval 266"/>
          <p:cNvSpPr/>
          <p:nvPr/>
        </p:nvSpPr>
        <p:spPr>
          <a:xfrm>
            <a:off x="6096640" y="6058331"/>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Oval 267"/>
          <p:cNvSpPr/>
          <p:nvPr/>
        </p:nvSpPr>
        <p:spPr>
          <a:xfrm>
            <a:off x="6206023" y="6058331"/>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9" name="Oval 268"/>
          <p:cNvSpPr/>
          <p:nvPr/>
        </p:nvSpPr>
        <p:spPr>
          <a:xfrm>
            <a:off x="6315406" y="6058331"/>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0" name="Oval 269"/>
          <p:cNvSpPr/>
          <p:nvPr/>
        </p:nvSpPr>
        <p:spPr>
          <a:xfrm>
            <a:off x="6424789" y="6058331"/>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Oval 270"/>
          <p:cNvSpPr/>
          <p:nvPr/>
        </p:nvSpPr>
        <p:spPr>
          <a:xfrm>
            <a:off x="6534172" y="6058331"/>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Oval 271"/>
          <p:cNvSpPr/>
          <p:nvPr/>
        </p:nvSpPr>
        <p:spPr>
          <a:xfrm>
            <a:off x="6643555" y="6058331"/>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Oval 272"/>
          <p:cNvSpPr/>
          <p:nvPr/>
        </p:nvSpPr>
        <p:spPr>
          <a:xfrm>
            <a:off x="6752938" y="6058331"/>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4" name="Oval 273"/>
          <p:cNvSpPr/>
          <p:nvPr/>
        </p:nvSpPr>
        <p:spPr>
          <a:xfrm>
            <a:off x="6862321" y="6058331"/>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Oval 274"/>
          <p:cNvSpPr/>
          <p:nvPr/>
        </p:nvSpPr>
        <p:spPr>
          <a:xfrm>
            <a:off x="6971705" y="6058331"/>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Oval 275"/>
          <p:cNvSpPr/>
          <p:nvPr/>
        </p:nvSpPr>
        <p:spPr>
          <a:xfrm>
            <a:off x="5987257" y="7104028"/>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Oval 276"/>
          <p:cNvSpPr/>
          <p:nvPr/>
        </p:nvSpPr>
        <p:spPr>
          <a:xfrm>
            <a:off x="6096640" y="7104028"/>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8" name="Oval 277"/>
          <p:cNvSpPr/>
          <p:nvPr/>
        </p:nvSpPr>
        <p:spPr>
          <a:xfrm>
            <a:off x="6206023" y="7104028"/>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9" name="Oval 278"/>
          <p:cNvSpPr/>
          <p:nvPr/>
        </p:nvSpPr>
        <p:spPr>
          <a:xfrm>
            <a:off x="6315406" y="7104028"/>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Oval 279"/>
          <p:cNvSpPr/>
          <p:nvPr/>
        </p:nvSpPr>
        <p:spPr>
          <a:xfrm>
            <a:off x="6424789" y="7104028"/>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1" name="Oval 280"/>
          <p:cNvSpPr/>
          <p:nvPr/>
        </p:nvSpPr>
        <p:spPr>
          <a:xfrm>
            <a:off x="6534172" y="7104028"/>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2" name="Oval 281"/>
          <p:cNvSpPr/>
          <p:nvPr/>
        </p:nvSpPr>
        <p:spPr>
          <a:xfrm>
            <a:off x="6643555" y="7104028"/>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3" name="Oval 282"/>
          <p:cNvSpPr/>
          <p:nvPr/>
        </p:nvSpPr>
        <p:spPr>
          <a:xfrm>
            <a:off x="6752938" y="7104028"/>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Oval 283"/>
          <p:cNvSpPr/>
          <p:nvPr/>
        </p:nvSpPr>
        <p:spPr>
          <a:xfrm>
            <a:off x="6862321" y="7104028"/>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 name="Oval 284"/>
          <p:cNvSpPr/>
          <p:nvPr/>
        </p:nvSpPr>
        <p:spPr>
          <a:xfrm>
            <a:off x="6971705" y="7104028"/>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 name="Oval 285"/>
          <p:cNvSpPr/>
          <p:nvPr/>
        </p:nvSpPr>
        <p:spPr>
          <a:xfrm>
            <a:off x="5994542" y="7326178"/>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7" name="Oval 286"/>
          <p:cNvSpPr/>
          <p:nvPr/>
        </p:nvSpPr>
        <p:spPr>
          <a:xfrm>
            <a:off x="6103925" y="7326178"/>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8" name="Oval 287"/>
          <p:cNvSpPr/>
          <p:nvPr/>
        </p:nvSpPr>
        <p:spPr>
          <a:xfrm>
            <a:off x="6213308" y="7326178"/>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9" name="Oval 288"/>
          <p:cNvSpPr/>
          <p:nvPr/>
        </p:nvSpPr>
        <p:spPr>
          <a:xfrm>
            <a:off x="6322691" y="7326178"/>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0" name="Oval 289"/>
          <p:cNvSpPr/>
          <p:nvPr/>
        </p:nvSpPr>
        <p:spPr>
          <a:xfrm>
            <a:off x="6432074" y="7326178"/>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Oval 290"/>
          <p:cNvSpPr/>
          <p:nvPr/>
        </p:nvSpPr>
        <p:spPr>
          <a:xfrm>
            <a:off x="6541457" y="7326178"/>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Oval 291"/>
          <p:cNvSpPr/>
          <p:nvPr/>
        </p:nvSpPr>
        <p:spPr>
          <a:xfrm>
            <a:off x="6650840" y="7326178"/>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3" name="Oval 292"/>
          <p:cNvSpPr/>
          <p:nvPr/>
        </p:nvSpPr>
        <p:spPr>
          <a:xfrm>
            <a:off x="6760223" y="7326178"/>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Oval 293"/>
          <p:cNvSpPr/>
          <p:nvPr/>
        </p:nvSpPr>
        <p:spPr>
          <a:xfrm>
            <a:off x="6869606" y="7326178"/>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Oval 294"/>
          <p:cNvSpPr/>
          <p:nvPr/>
        </p:nvSpPr>
        <p:spPr>
          <a:xfrm>
            <a:off x="6978990" y="7326178"/>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 name="Oval 295"/>
          <p:cNvSpPr/>
          <p:nvPr/>
        </p:nvSpPr>
        <p:spPr>
          <a:xfrm>
            <a:off x="5994542" y="7558550"/>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7" name="Oval 296"/>
          <p:cNvSpPr/>
          <p:nvPr/>
        </p:nvSpPr>
        <p:spPr>
          <a:xfrm>
            <a:off x="6103925" y="7558550"/>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8" name="Oval 297"/>
          <p:cNvSpPr/>
          <p:nvPr/>
        </p:nvSpPr>
        <p:spPr>
          <a:xfrm>
            <a:off x="6213308" y="7558550"/>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9" name="Oval 298"/>
          <p:cNvSpPr/>
          <p:nvPr/>
        </p:nvSpPr>
        <p:spPr>
          <a:xfrm>
            <a:off x="6322691" y="7558550"/>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0" name="Oval 299"/>
          <p:cNvSpPr/>
          <p:nvPr/>
        </p:nvSpPr>
        <p:spPr>
          <a:xfrm>
            <a:off x="6432074" y="7558550"/>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Oval 300"/>
          <p:cNvSpPr/>
          <p:nvPr/>
        </p:nvSpPr>
        <p:spPr>
          <a:xfrm>
            <a:off x="6541457" y="7558550"/>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Oval 301"/>
          <p:cNvSpPr/>
          <p:nvPr/>
        </p:nvSpPr>
        <p:spPr>
          <a:xfrm>
            <a:off x="6650840" y="7558550"/>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Oval 302"/>
          <p:cNvSpPr/>
          <p:nvPr/>
        </p:nvSpPr>
        <p:spPr>
          <a:xfrm>
            <a:off x="6760223" y="7558550"/>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4" name="Oval 303"/>
          <p:cNvSpPr/>
          <p:nvPr/>
        </p:nvSpPr>
        <p:spPr>
          <a:xfrm>
            <a:off x="6869606" y="7558550"/>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5" name="Oval 304"/>
          <p:cNvSpPr/>
          <p:nvPr/>
        </p:nvSpPr>
        <p:spPr>
          <a:xfrm>
            <a:off x="6978990" y="7558550"/>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6" name="Oval 305"/>
          <p:cNvSpPr/>
          <p:nvPr/>
        </p:nvSpPr>
        <p:spPr>
          <a:xfrm>
            <a:off x="5994542" y="7789431"/>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Oval 306"/>
          <p:cNvSpPr/>
          <p:nvPr/>
        </p:nvSpPr>
        <p:spPr>
          <a:xfrm>
            <a:off x="6103925" y="7789431"/>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Oval 307"/>
          <p:cNvSpPr/>
          <p:nvPr/>
        </p:nvSpPr>
        <p:spPr>
          <a:xfrm>
            <a:off x="6213308" y="7789431"/>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Oval 308"/>
          <p:cNvSpPr/>
          <p:nvPr/>
        </p:nvSpPr>
        <p:spPr>
          <a:xfrm>
            <a:off x="6322691" y="7789431"/>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0" name="Oval 309"/>
          <p:cNvSpPr/>
          <p:nvPr/>
        </p:nvSpPr>
        <p:spPr>
          <a:xfrm>
            <a:off x="6432074" y="7789431"/>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Oval 310"/>
          <p:cNvSpPr/>
          <p:nvPr/>
        </p:nvSpPr>
        <p:spPr>
          <a:xfrm>
            <a:off x="6541457" y="7789431"/>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Oval 311"/>
          <p:cNvSpPr/>
          <p:nvPr/>
        </p:nvSpPr>
        <p:spPr>
          <a:xfrm>
            <a:off x="6650840" y="7789431"/>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 name="Oval 312"/>
          <p:cNvSpPr/>
          <p:nvPr/>
        </p:nvSpPr>
        <p:spPr>
          <a:xfrm>
            <a:off x="6760223" y="7789431"/>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4" name="Oval 313"/>
          <p:cNvSpPr/>
          <p:nvPr/>
        </p:nvSpPr>
        <p:spPr>
          <a:xfrm>
            <a:off x="6869606" y="7789431"/>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5" name="Oval 314"/>
          <p:cNvSpPr/>
          <p:nvPr/>
        </p:nvSpPr>
        <p:spPr>
          <a:xfrm>
            <a:off x="6978990" y="7789431"/>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6" name="Oval 315"/>
          <p:cNvSpPr/>
          <p:nvPr/>
        </p:nvSpPr>
        <p:spPr>
          <a:xfrm>
            <a:off x="5987257" y="885506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 name="Oval 316"/>
          <p:cNvSpPr/>
          <p:nvPr/>
        </p:nvSpPr>
        <p:spPr>
          <a:xfrm>
            <a:off x="6096640" y="885506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8" name="Oval 317"/>
          <p:cNvSpPr/>
          <p:nvPr/>
        </p:nvSpPr>
        <p:spPr>
          <a:xfrm>
            <a:off x="6206023" y="885506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9" name="Oval 318"/>
          <p:cNvSpPr/>
          <p:nvPr/>
        </p:nvSpPr>
        <p:spPr>
          <a:xfrm>
            <a:off x="6315406" y="885506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0" name="Oval 319"/>
          <p:cNvSpPr/>
          <p:nvPr/>
        </p:nvSpPr>
        <p:spPr>
          <a:xfrm>
            <a:off x="6424789" y="885506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1" name="Oval 320"/>
          <p:cNvSpPr/>
          <p:nvPr/>
        </p:nvSpPr>
        <p:spPr>
          <a:xfrm>
            <a:off x="6534172" y="885506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2" name="Oval 321"/>
          <p:cNvSpPr/>
          <p:nvPr/>
        </p:nvSpPr>
        <p:spPr>
          <a:xfrm>
            <a:off x="6643555" y="885506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3" name="Oval 322"/>
          <p:cNvSpPr/>
          <p:nvPr/>
        </p:nvSpPr>
        <p:spPr>
          <a:xfrm>
            <a:off x="6752938" y="885506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Oval 323"/>
          <p:cNvSpPr/>
          <p:nvPr/>
        </p:nvSpPr>
        <p:spPr>
          <a:xfrm>
            <a:off x="6862321" y="8855062"/>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5" name="Oval 324"/>
          <p:cNvSpPr/>
          <p:nvPr/>
        </p:nvSpPr>
        <p:spPr>
          <a:xfrm>
            <a:off x="6971705" y="8855062"/>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6" name="Oval 325"/>
          <p:cNvSpPr/>
          <p:nvPr/>
        </p:nvSpPr>
        <p:spPr>
          <a:xfrm>
            <a:off x="5994542" y="907721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 name="Oval 326"/>
          <p:cNvSpPr/>
          <p:nvPr/>
        </p:nvSpPr>
        <p:spPr>
          <a:xfrm>
            <a:off x="6103925" y="907721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8" name="Oval 327"/>
          <p:cNvSpPr/>
          <p:nvPr/>
        </p:nvSpPr>
        <p:spPr>
          <a:xfrm>
            <a:off x="6213308" y="907721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Oval 328"/>
          <p:cNvSpPr/>
          <p:nvPr/>
        </p:nvSpPr>
        <p:spPr>
          <a:xfrm>
            <a:off x="6322691" y="907721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Oval 329"/>
          <p:cNvSpPr/>
          <p:nvPr/>
        </p:nvSpPr>
        <p:spPr>
          <a:xfrm>
            <a:off x="6432074" y="907721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Oval 330"/>
          <p:cNvSpPr/>
          <p:nvPr/>
        </p:nvSpPr>
        <p:spPr>
          <a:xfrm>
            <a:off x="6541457" y="907721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2" name="Oval 331"/>
          <p:cNvSpPr/>
          <p:nvPr/>
        </p:nvSpPr>
        <p:spPr>
          <a:xfrm>
            <a:off x="6650840" y="907721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3" name="Oval 332"/>
          <p:cNvSpPr/>
          <p:nvPr/>
        </p:nvSpPr>
        <p:spPr>
          <a:xfrm>
            <a:off x="6760223" y="907721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Oval 333"/>
          <p:cNvSpPr/>
          <p:nvPr/>
        </p:nvSpPr>
        <p:spPr>
          <a:xfrm>
            <a:off x="6869606" y="9077212"/>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Oval 334"/>
          <p:cNvSpPr/>
          <p:nvPr/>
        </p:nvSpPr>
        <p:spPr>
          <a:xfrm>
            <a:off x="6978990" y="9077212"/>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6" name="Oval 335"/>
          <p:cNvSpPr/>
          <p:nvPr/>
        </p:nvSpPr>
        <p:spPr>
          <a:xfrm>
            <a:off x="5994542" y="9309584"/>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7" name="Oval 336"/>
          <p:cNvSpPr/>
          <p:nvPr/>
        </p:nvSpPr>
        <p:spPr>
          <a:xfrm>
            <a:off x="6103925" y="9309584"/>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8" name="Oval 337"/>
          <p:cNvSpPr/>
          <p:nvPr/>
        </p:nvSpPr>
        <p:spPr>
          <a:xfrm>
            <a:off x="6213308" y="9309584"/>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9" name="Oval 338"/>
          <p:cNvSpPr/>
          <p:nvPr/>
        </p:nvSpPr>
        <p:spPr>
          <a:xfrm>
            <a:off x="6322691" y="9309584"/>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0" name="Oval 339"/>
          <p:cNvSpPr/>
          <p:nvPr/>
        </p:nvSpPr>
        <p:spPr>
          <a:xfrm>
            <a:off x="6432074" y="9309584"/>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1" name="Oval 340"/>
          <p:cNvSpPr/>
          <p:nvPr/>
        </p:nvSpPr>
        <p:spPr>
          <a:xfrm>
            <a:off x="6541457" y="9309584"/>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2" name="Oval 341"/>
          <p:cNvSpPr/>
          <p:nvPr/>
        </p:nvSpPr>
        <p:spPr>
          <a:xfrm>
            <a:off x="6650840" y="9309584"/>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3" name="Oval 342"/>
          <p:cNvSpPr/>
          <p:nvPr/>
        </p:nvSpPr>
        <p:spPr>
          <a:xfrm>
            <a:off x="6760223" y="9309584"/>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4" name="Oval 343"/>
          <p:cNvSpPr/>
          <p:nvPr/>
        </p:nvSpPr>
        <p:spPr>
          <a:xfrm>
            <a:off x="6869606" y="9309584"/>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5" name="Oval 344"/>
          <p:cNvSpPr/>
          <p:nvPr/>
        </p:nvSpPr>
        <p:spPr>
          <a:xfrm>
            <a:off x="6978990" y="9309584"/>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62127" y="9783884"/>
            <a:ext cx="1661160" cy="400110"/>
          </a:xfrm>
          <a:prstGeom prst="rect">
            <a:avLst/>
          </a:prstGeom>
          <a:noFill/>
        </p:spPr>
        <p:txBody>
          <a:bodyPr wrap="square" rtlCol="0"/>
          <a:lstStyle/>
          <a:p>
            <a:r>
              <a:rPr lang="en-GB" sz="1000" dirty="0">
                <a:solidFill>
                  <a:schemeClr val="bg1"/>
                </a:solidFill>
                <a:latin typeface="Arial" panose="020B0604020202020204" pitchFamily="34" charset="0"/>
                <a:cs typeface="Arial" panose="020B0604020202020204" pitchFamily="34" charset="0"/>
              </a:rPr>
              <a:t>Plaça de Catalunya, 1708002 Barcelona</a:t>
            </a:r>
            <a:endParaRPr lang="en-US" sz="800" dirty="0">
              <a:solidFill>
                <a:schemeClr val="bg1"/>
              </a:solidFill>
              <a:latin typeface="Arial" panose="020B0604020202020204" pitchFamily="34" charset="0"/>
              <a:cs typeface="Arial" panose="020B0604020202020204" pitchFamily="34" charset="0"/>
            </a:endParaRPr>
          </a:p>
        </p:txBody>
      </p:sp>
      <p:pic>
        <p:nvPicPr>
          <p:cNvPr id="4" name="Image 3"/>
          <p:cNvPicPr>
            <a:picLocks noChangeAspect="1"/>
          </p:cNvPicPr>
          <p:nvPr/>
        </p:nvPicPr>
        <p:blipFill rotWithShape="1">
          <a:blip r:embed="rId13"/>
          <a:srcRect t="-1" r="34607" b="718"/>
          <a:stretch/>
        </p:blipFill>
        <p:spPr>
          <a:xfrm>
            <a:off x="5104970" y="116021"/>
            <a:ext cx="1695593" cy="1708140"/>
          </a:xfrm>
          <a:prstGeom prst="ellipse">
            <a:avLst/>
          </a:prstGeom>
          <a:ln>
            <a:solidFill>
              <a:schemeClr val="bg1"/>
            </a:solidFill>
          </a:ln>
        </p:spPr>
      </p:pic>
    </p:spTree>
    <p:extLst>
      <p:ext uri="{BB962C8B-B14F-4D97-AF65-F5344CB8AC3E}">
        <p14:creationId xmlns:p14="http://schemas.microsoft.com/office/powerpoint/2010/main" val="3985441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8645443-5F16-9244-A209-BAE520965B81}"/>
              </a:ext>
            </a:extLst>
          </p:cNvPr>
          <p:cNvSpPr>
            <a:spLocks noGrp="1"/>
          </p:cNvSpPr>
          <p:nvPr>
            <p:ph idx="1"/>
          </p:nvPr>
        </p:nvSpPr>
        <p:spPr>
          <a:xfrm>
            <a:off x="378143" y="679622"/>
            <a:ext cx="6806565" cy="8868401"/>
          </a:xfrm>
        </p:spPr>
        <p:txBody>
          <a:bodyPr>
            <a:normAutofit fontScale="77500" lnSpcReduction="20000"/>
          </a:bodyPr>
          <a:lstStyle/>
          <a:p>
            <a:pPr marL="0" indent="0">
              <a:buNone/>
            </a:pPr>
            <a:endParaRPr lang="fr-FR" dirty="0"/>
          </a:p>
          <a:p>
            <a:pPr marL="0" indent="0">
              <a:buNone/>
            </a:pPr>
            <a:r>
              <a:rPr lang="es-ES" b="1" dirty="0"/>
              <a:t>Querido candidato </a:t>
            </a:r>
          </a:p>
          <a:p>
            <a:pPr marL="0" indent="0">
              <a:buNone/>
            </a:pPr>
            <a:endParaRPr lang="es-ES" dirty="0"/>
          </a:p>
          <a:p>
            <a:pPr marL="0" indent="0">
              <a:buNone/>
            </a:pPr>
            <a:r>
              <a:rPr lang="es-ES" dirty="0"/>
              <a:t>Gracias por descargar esta plantilla de nuestro sitio web. Esperamos que esto te ayude a crear tu CV. Tómate el tiempo para escribir tu CV con cuidado, ya que describe tu experiencia profesional y tu personalidad. </a:t>
            </a:r>
          </a:p>
          <a:p>
            <a:pPr marL="0" indent="0">
              <a:buNone/>
            </a:pPr>
            <a:endParaRPr lang="es-ES" dirty="0"/>
          </a:p>
          <a:p>
            <a:pPr marL="0" indent="0">
              <a:buNone/>
            </a:pPr>
            <a:r>
              <a:rPr lang="es-ES" dirty="0"/>
              <a:t>¡Recuerda que una buena aplicación es una aplicación personalizada! Si necesita otros modelos, vuelva a nuestro sitio web: </a:t>
            </a:r>
            <a:r>
              <a:rPr lang="es-ES" dirty="0">
                <a:hlinkClick r:id="rId2"/>
              </a:rPr>
              <a:t>HTTPS://WWW.EJEMPLODECV.COM</a:t>
            </a:r>
            <a:r>
              <a:rPr lang="es-ES" dirty="0"/>
              <a:t>   </a:t>
            </a:r>
            <a:endParaRPr lang="fr-FR" dirty="0"/>
          </a:p>
          <a:p>
            <a:pPr marL="0" indent="0">
              <a:buNone/>
            </a:pPr>
            <a:r>
              <a:rPr lang="fr-FR" dirty="0"/>
              <a:t>---</a:t>
            </a:r>
          </a:p>
          <a:p>
            <a:pPr marL="0" indent="0">
              <a:buNone/>
            </a:pPr>
            <a:endParaRPr lang="fr-FR" dirty="0"/>
          </a:p>
          <a:p>
            <a:pPr marL="0" indent="0">
              <a:buNone/>
            </a:pPr>
            <a:r>
              <a:rPr lang="fr-FR" b="1" dirty="0"/>
              <a:t>Copyright EJEMPLODECV.COM</a:t>
            </a:r>
          </a:p>
          <a:p>
            <a:pPr marL="0" indent="0">
              <a:buNone/>
            </a:pPr>
            <a:endParaRPr lang="fr-FR" dirty="0"/>
          </a:p>
          <a:p>
            <a:pPr marL="0" indent="0">
              <a:buNone/>
            </a:pPr>
            <a:r>
              <a:rPr lang="es-ES" dirty="0"/>
              <a:t>El contenido publicado en nuestro sitio (modelos de CV, modelos de cartas, artículos, etc.) son propiedad de </a:t>
            </a:r>
            <a:r>
              <a:rPr lang="it-IT" dirty="0" err="1"/>
              <a:t>EJEMPLODECV.com</a:t>
            </a:r>
            <a:endParaRPr lang="it-IT" dirty="0"/>
          </a:p>
          <a:p>
            <a:pPr marL="0" indent="0">
              <a:buNone/>
            </a:pPr>
            <a:endParaRPr lang="fr-FR" dirty="0"/>
          </a:p>
          <a:p>
            <a:pPr marL="0" indent="0">
              <a:buNone/>
            </a:pPr>
            <a:r>
              <a:rPr lang="fr-FR" b="1" dirty="0">
                <a:solidFill>
                  <a:srgbClr val="00B050"/>
                </a:solidFill>
              </a:rPr>
              <a:t>O</a:t>
            </a:r>
            <a:r>
              <a:rPr lang="fr-FR" dirty="0"/>
              <a:t>     </a:t>
            </a:r>
            <a:r>
              <a:rPr lang="es-ES" dirty="0"/>
              <a:t>Su uso se limita a un uso estrictamente personal.</a:t>
            </a:r>
          </a:p>
          <a:p>
            <a:pPr marL="0" indent="0">
              <a:buNone/>
            </a:pPr>
            <a:r>
              <a:rPr lang="fr-FR" b="1" dirty="0">
                <a:solidFill>
                  <a:srgbClr val="FF0000"/>
                </a:solidFill>
              </a:rPr>
              <a:t>X</a:t>
            </a:r>
            <a:r>
              <a:rPr lang="fr-FR" dirty="0"/>
              <a:t>     </a:t>
            </a:r>
            <a:r>
              <a:rPr lang="es-ES" dirty="0"/>
              <a:t>Está prohibido distribuirlos, publicarlos o redistribuirlos sin nuestro consentimiento. </a:t>
            </a:r>
          </a:p>
          <a:p>
            <a:pPr marL="0" indent="0">
              <a:buNone/>
            </a:pPr>
            <a:r>
              <a:rPr lang="fr-FR" b="1" dirty="0">
                <a:solidFill>
                  <a:srgbClr val="FF0000"/>
                </a:solidFill>
              </a:rPr>
              <a:t>X</a:t>
            </a:r>
            <a:r>
              <a:rPr lang="fr-FR" dirty="0"/>
              <a:t>     </a:t>
            </a:r>
            <a:r>
              <a:rPr lang="es-ES" dirty="0"/>
              <a:t>También está prohibido dar acceso al enlace de descarga o al enlace de edición.</a:t>
            </a:r>
          </a:p>
          <a:p>
            <a:pPr marL="0" indent="0">
              <a:buNone/>
            </a:pPr>
            <a:endParaRPr lang="fr-FR" dirty="0"/>
          </a:p>
          <a:p>
            <a:pPr marL="0" indent="0">
              <a:buNone/>
            </a:pPr>
            <a:endParaRPr lang="es-ES" dirty="0"/>
          </a:p>
          <a:p>
            <a:pPr marL="0" indent="0">
              <a:buNone/>
            </a:pPr>
            <a:r>
              <a:rPr lang="es-ES" dirty="0"/>
              <a:t>Contenido presentado en 180 países ante un alguacil. Reproducción estrictamente prohibida, incluso parcial. Limitado a uso estrictamente personal.</a:t>
            </a:r>
          </a:p>
          <a:p>
            <a:pPr marL="0" indent="0">
              <a:buNone/>
            </a:pPr>
            <a:endParaRPr lang="fr-FR" dirty="0"/>
          </a:p>
          <a:p>
            <a:pPr marL="0" indent="0">
              <a:buNone/>
            </a:pPr>
            <a:r>
              <a:rPr lang="fr-FR" dirty="0"/>
              <a:t>---</a:t>
            </a:r>
          </a:p>
          <a:p>
            <a:pPr marL="0" indent="0">
              <a:buNone/>
            </a:pPr>
            <a:endParaRPr lang="fr-FR" dirty="0"/>
          </a:p>
          <a:p>
            <a:pPr marL="0" indent="0">
              <a:buNone/>
            </a:pPr>
            <a:r>
              <a:rPr lang="es-ES" dirty="0">
                <a:solidFill>
                  <a:schemeClr val="tx1">
                    <a:lumMod val="50000"/>
                    <a:lumOff val="50000"/>
                  </a:schemeClr>
                </a:solidFill>
              </a:rPr>
              <a:t>Los modelos disponibles en nuestro sitio web se proporcionan "tal cual" y sin garantía.</a:t>
            </a:r>
            <a:endParaRPr lang="fr-FR" dirty="0">
              <a:solidFill>
                <a:schemeClr val="tx1">
                  <a:lumMod val="50000"/>
                  <a:lumOff val="50000"/>
                </a:schemeClr>
              </a:solidFill>
            </a:endParaRPr>
          </a:p>
          <a:p>
            <a:pPr marL="0"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11876773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TotalTime>
  <Words>514</Words>
  <Application>Microsoft Macintosh PowerPoint</Application>
  <PresentationFormat>Personnalisé</PresentationFormat>
  <Paragraphs>79</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Office Theme</vt:lpstr>
      <vt:lpstr>Présentation PowerPoint</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cv89</dc:title>
  <dc:subject/>
  <dc:creator>www.ejemplodecv.com</dc:creator>
  <cp:keywords/>
  <dc:description/>
  <cp:lastModifiedBy>Axel Maille</cp:lastModifiedBy>
  <cp:revision>141</cp:revision>
  <dcterms:created xsi:type="dcterms:W3CDTF">2015-04-27T10:39:12Z</dcterms:created>
  <dcterms:modified xsi:type="dcterms:W3CDTF">2021-01-03T21:36:59Z</dcterms:modified>
  <cp:category/>
</cp:coreProperties>
</file>