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tiff" ContentType="image/tif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Lst>
  <p:sldSz cx="7562850" cy="10688638"/>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C75AE"/>
    <a:srgbClr val="2C3038"/>
    <a:srgbClr val="272F3D"/>
    <a:srgbClr val="222222"/>
    <a:srgbClr val="B3EDFF"/>
    <a:srgbClr val="E1F8FF"/>
    <a:srgbClr val="D7FEB4"/>
    <a:srgbClr val="FFE7E7"/>
    <a:srgbClr val="F0FFC9"/>
    <a:srgbClr val="2A2A2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1536" autoAdjust="0"/>
    <p:restoredTop sz="94660"/>
  </p:normalViewPr>
  <p:slideViewPr>
    <p:cSldViewPr snapToGrid="0">
      <p:cViewPr varScale="1">
        <p:scale>
          <a:sx n="82" d="100"/>
          <a:sy n="82" d="100"/>
        </p:scale>
        <p:origin x="3688"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67214" y="1749275"/>
            <a:ext cx="6428423" cy="3721230"/>
          </a:xfrm>
        </p:spPr>
        <p:txBody>
          <a:bodyPr anchor="b"/>
          <a:lstStyle>
            <a:lvl1pPr algn="ctr">
              <a:defRPr sz="4963"/>
            </a:lvl1pPr>
          </a:lstStyle>
          <a:p>
            <a:r>
              <a:rPr lang="en-US"/>
              <a:t>Click to edit Master title style</a:t>
            </a:r>
            <a:endParaRPr lang="en-US" dirty="0"/>
          </a:p>
        </p:txBody>
      </p:sp>
      <p:sp>
        <p:nvSpPr>
          <p:cNvPr id="3" name="Subtitle 2"/>
          <p:cNvSpPr>
            <a:spLocks noGrp="1"/>
          </p:cNvSpPr>
          <p:nvPr>
            <p:ph type="subTitle" idx="1"/>
          </p:nvPr>
        </p:nvSpPr>
        <p:spPr>
          <a:xfrm>
            <a:off x="945356" y="5614010"/>
            <a:ext cx="5672138" cy="2580613"/>
          </a:xfrm>
        </p:spPr>
        <p:txBody>
          <a:bodyPr/>
          <a:lstStyle>
            <a:lvl1pPr marL="0" indent="0" algn="ctr">
              <a:buNone/>
              <a:defRPr sz="1985"/>
            </a:lvl1pPr>
            <a:lvl2pPr marL="378150" indent="0" algn="ctr">
              <a:buNone/>
              <a:defRPr sz="1654"/>
            </a:lvl2pPr>
            <a:lvl3pPr marL="756300" indent="0" algn="ctr">
              <a:buNone/>
              <a:defRPr sz="1489"/>
            </a:lvl3pPr>
            <a:lvl4pPr marL="1134450" indent="0" algn="ctr">
              <a:buNone/>
              <a:defRPr sz="1323"/>
            </a:lvl4pPr>
            <a:lvl5pPr marL="1512600" indent="0" algn="ctr">
              <a:buNone/>
              <a:defRPr sz="1323"/>
            </a:lvl5pPr>
            <a:lvl6pPr marL="1890751" indent="0" algn="ctr">
              <a:buNone/>
              <a:defRPr sz="1323"/>
            </a:lvl6pPr>
            <a:lvl7pPr marL="2268901" indent="0" algn="ctr">
              <a:buNone/>
              <a:defRPr sz="1323"/>
            </a:lvl7pPr>
            <a:lvl8pPr marL="2647051" indent="0" algn="ctr">
              <a:buNone/>
              <a:defRPr sz="1323"/>
            </a:lvl8pPr>
            <a:lvl9pPr marL="3025201" indent="0" algn="ctr">
              <a:buNone/>
              <a:defRPr sz="1323"/>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46A803F-5665-4E7F-8DA6-11C67D5A65B1}" type="datetimeFigureOut">
              <a:rPr lang="en-US" smtClean="0"/>
              <a:t>1/3/21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2F6FD6-5422-4C7A-869B-E15A193C7472}" type="slidenum">
              <a:rPr lang="en-US" smtClean="0"/>
              <a:t>‹N°›</a:t>
            </a:fld>
            <a:endParaRPr lang="en-US"/>
          </a:p>
        </p:txBody>
      </p:sp>
    </p:spTree>
    <p:extLst>
      <p:ext uri="{BB962C8B-B14F-4D97-AF65-F5344CB8AC3E}">
        <p14:creationId xmlns:p14="http://schemas.microsoft.com/office/powerpoint/2010/main" val="22797947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46A803F-5665-4E7F-8DA6-11C67D5A65B1}" type="datetimeFigureOut">
              <a:rPr lang="en-US" smtClean="0"/>
              <a:t>1/3/21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2F6FD6-5422-4C7A-869B-E15A193C7472}" type="slidenum">
              <a:rPr lang="en-US" smtClean="0"/>
              <a:t>‹N°›</a:t>
            </a:fld>
            <a:endParaRPr lang="en-US"/>
          </a:p>
        </p:txBody>
      </p:sp>
    </p:spTree>
    <p:extLst>
      <p:ext uri="{BB962C8B-B14F-4D97-AF65-F5344CB8AC3E}">
        <p14:creationId xmlns:p14="http://schemas.microsoft.com/office/powerpoint/2010/main" val="20470902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412165" y="569071"/>
            <a:ext cx="1630740" cy="905812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519946" y="569071"/>
            <a:ext cx="4797683" cy="905812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46A803F-5665-4E7F-8DA6-11C67D5A65B1}" type="datetimeFigureOut">
              <a:rPr lang="en-US" smtClean="0"/>
              <a:t>1/3/21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2F6FD6-5422-4C7A-869B-E15A193C7472}" type="slidenum">
              <a:rPr lang="en-US" smtClean="0"/>
              <a:t>‹N°›</a:t>
            </a:fld>
            <a:endParaRPr lang="en-US"/>
          </a:p>
        </p:txBody>
      </p:sp>
    </p:spTree>
    <p:extLst>
      <p:ext uri="{BB962C8B-B14F-4D97-AF65-F5344CB8AC3E}">
        <p14:creationId xmlns:p14="http://schemas.microsoft.com/office/powerpoint/2010/main" val="22280048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46A803F-5665-4E7F-8DA6-11C67D5A65B1}" type="datetimeFigureOut">
              <a:rPr lang="en-US" smtClean="0"/>
              <a:t>1/3/21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2F6FD6-5422-4C7A-869B-E15A193C7472}" type="slidenum">
              <a:rPr lang="en-US" smtClean="0"/>
              <a:t>‹N°›</a:t>
            </a:fld>
            <a:endParaRPr lang="en-US"/>
          </a:p>
        </p:txBody>
      </p:sp>
    </p:spTree>
    <p:extLst>
      <p:ext uri="{BB962C8B-B14F-4D97-AF65-F5344CB8AC3E}">
        <p14:creationId xmlns:p14="http://schemas.microsoft.com/office/powerpoint/2010/main" val="41862593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16007" y="2664740"/>
            <a:ext cx="6522958" cy="4446176"/>
          </a:xfrm>
        </p:spPr>
        <p:txBody>
          <a:bodyPr anchor="b"/>
          <a:lstStyle>
            <a:lvl1pPr>
              <a:defRPr sz="4963"/>
            </a:lvl1pPr>
          </a:lstStyle>
          <a:p>
            <a:r>
              <a:rPr lang="en-US"/>
              <a:t>Click to edit Master title style</a:t>
            </a:r>
            <a:endParaRPr lang="en-US" dirty="0"/>
          </a:p>
        </p:txBody>
      </p:sp>
      <p:sp>
        <p:nvSpPr>
          <p:cNvPr id="3" name="Text Placeholder 2"/>
          <p:cNvSpPr>
            <a:spLocks noGrp="1"/>
          </p:cNvSpPr>
          <p:nvPr>
            <p:ph type="body" idx="1"/>
          </p:nvPr>
        </p:nvSpPr>
        <p:spPr>
          <a:xfrm>
            <a:off x="516007" y="7152978"/>
            <a:ext cx="6522958" cy="2338139"/>
          </a:xfrm>
        </p:spPr>
        <p:txBody>
          <a:bodyPr/>
          <a:lstStyle>
            <a:lvl1pPr marL="0" indent="0">
              <a:buNone/>
              <a:defRPr sz="1985">
                <a:solidFill>
                  <a:schemeClr val="tx1"/>
                </a:solidFill>
              </a:defRPr>
            </a:lvl1pPr>
            <a:lvl2pPr marL="378150" indent="0">
              <a:buNone/>
              <a:defRPr sz="1654">
                <a:solidFill>
                  <a:schemeClr val="tx1">
                    <a:tint val="75000"/>
                  </a:schemeClr>
                </a:solidFill>
              </a:defRPr>
            </a:lvl2pPr>
            <a:lvl3pPr marL="756300" indent="0">
              <a:buNone/>
              <a:defRPr sz="1489">
                <a:solidFill>
                  <a:schemeClr val="tx1">
                    <a:tint val="75000"/>
                  </a:schemeClr>
                </a:solidFill>
              </a:defRPr>
            </a:lvl3pPr>
            <a:lvl4pPr marL="1134450" indent="0">
              <a:buNone/>
              <a:defRPr sz="1323">
                <a:solidFill>
                  <a:schemeClr val="tx1">
                    <a:tint val="75000"/>
                  </a:schemeClr>
                </a:solidFill>
              </a:defRPr>
            </a:lvl4pPr>
            <a:lvl5pPr marL="1512600" indent="0">
              <a:buNone/>
              <a:defRPr sz="1323">
                <a:solidFill>
                  <a:schemeClr val="tx1">
                    <a:tint val="75000"/>
                  </a:schemeClr>
                </a:solidFill>
              </a:defRPr>
            </a:lvl5pPr>
            <a:lvl6pPr marL="1890751" indent="0">
              <a:buNone/>
              <a:defRPr sz="1323">
                <a:solidFill>
                  <a:schemeClr val="tx1">
                    <a:tint val="75000"/>
                  </a:schemeClr>
                </a:solidFill>
              </a:defRPr>
            </a:lvl6pPr>
            <a:lvl7pPr marL="2268901" indent="0">
              <a:buNone/>
              <a:defRPr sz="1323">
                <a:solidFill>
                  <a:schemeClr val="tx1">
                    <a:tint val="75000"/>
                  </a:schemeClr>
                </a:solidFill>
              </a:defRPr>
            </a:lvl7pPr>
            <a:lvl8pPr marL="2647051" indent="0">
              <a:buNone/>
              <a:defRPr sz="1323">
                <a:solidFill>
                  <a:schemeClr val="tx1">
                    <a:tint val="75000"/>
                  </a:schemeClr>
                </a:solidFill>
              </a:defRPr>
            </a:lvl8pPr>
            <a:lvl9pPr marL="3025201" indent="0">
              <a:buNone/>
              <a:defRPr sz="1323">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46A803F-5665-4E7F-8DA6-11C67D5A65B1}" type="datetimeFigureOut">
              <a:rPr lang="en-US" smtClean="0"/>
              <a:t>1/3/21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2F6FD6-5422-4C7A-869B-E15A193C7472}" type="slidenum">
              <a:rPr lang="en-US" smtClean="0"/>
              <a:t>‹N°›</a:t>
            </a:fld>
            <a:endParaRPr lang="en-US"/>
          </a:p>
        </p:txBody>
      </p:sp>
    </p:spTree>
    <p:extLst>
      <p:ext uri="{BB962C8B-B14F-4D97-AF65-F5344CB8AC3E}">
        <p14:creationId xmlns:p14="http://schemas.microsoft.com/office/powerpoint/2010/main" val="14580554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519946" y="2845355"/>
            <a:ext cx="3214211" cy="678184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828693" y="2845355"/>
            <a:ext cx="3214211" cy="678184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46A803F-5665-4E7F-8DA6-11C67D5A65B1}" type="datetimeFigureOut">
              <a:rPr lang="en-US" smtClean="0"/>
              <a:t>1/3/21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A2F6FD6-5422-4C7A-869B-E15A193C7472}" type="slidenum">
              <a:rPr lang="en-US" smtClean="0"/>
              <a:t>‹N°›</a:t>
            </a:fld>
            <a:endParaRPr lang="en-US"/>
          </a:p>
        </p:txBody>
      </p:sp>
    </p:spTree>
    <p:extLst>
      <p:ext uri="{BB962C8B-B14F-4D97-AF65-F5344CB8AC3E}">
        <p14:creationId xmlns:p14="http://schemas.microsoft.com/office/powerpoint/2010/main" val="33678499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20931" y="569073"/>
            <a:ext cx="6522958" cy="2065976"/>
          </a:xfrm>
        </p:spPr>
        <p:txBody>
          <a:bodyPr/>
          <a:lstStyle/>
          <a:p>
            <a:r>
              <a:rPr lang="en-US"/>
              <a:t>Click to edit Master title style</a:t>
            </a:r>
            <a:endParaRPr lang="en-US" dirty="0"/>
          </a:p>
        </p:txBody>
      </p:sp>
      <p:sp>
        <p:nvSpPr>
          <p:cNvPr id="3" name="Text Placeholder 2"/>
          <p:cNvSpPr>
            <a:spLocks noGrp="1"/>
          </p:cNvSpPr>
          <p:nvPr>
            <p:ph type="body" idx="1"/>
          </p:nvPr>
        </p:nvSpPr>
        <p:spPr>
          <a:xfrm>
            <a:off x="520932" y="2620202"/>
            <a:ext cx="3199440" cy="1284120"/>
          </a:xfrm>
        </p:spPr>
        <p:txBody>
          <a:bodyPr anchor="b"/>
          <a:lstStyle>
            <a:lvl1pPr marL="0" indent="0">
              <a:buNone/>
              <a:defRPr sz="1985" b="1"/>
            </a:lvl1pPr>
            <a:lvl2pPr marL="378150" indent="0">
              <a:buNone/>
              <a:defRPr sz="1654" b="1"/>
            </a:lvl2pPr>
            <a:lvl3pPr marL="756300" indent="0">
              <a:buNone/>
              <a:defRPr sz="1489" b="1"/>
            </a:lvl3pPr>
            <a:lvl4pPr marL="1134450" indent="0">
              <a:buNone/>
              <a:defRPr sz="1323" b="1"/>
            </a:lvl4pPr>
            <a:lvl5pPr marL="1512600" indent="0">
              <a:buNone/>
              <a:defRPr sz="1323" b="1"/>
            </a:lvl5pPr>
            <a:lvl6pPr marL="1890751" indent="0">
              <a:buNone/>
              <a:defRPr sz="1323" b="1"/>
            </a:lvl6pPr>
            <a:lvl7pPr marL="2268901" indent="0">
              <a:buNone/>
              <a:defRPr sz="1323" b="1"/>
            </a:lvl7pPr>
            <a:lvl8pPr marL="2647051" indent="0">
              <a:buNone/>
              <a:defRPr sz="1323" b="1"/>
            </a:lvl8pPr>
            <a:lvl9pPr marL="3025201" indent="0">
              <a:buNone/>
              <a:defRPr sz="1323" b="1"/>
            </a:lvl9pPr>
          </a:lstStyle>
          <a:p>
            <a:pPr lvl="0"/>
            <a:r>
              <a:rPr lang="en-US"/>
              <a:t>Click to edit Master text styles</a:t>
            </a:r>
          </a:p>
        </p:txBody>
      </p:sp>
      <p:sp>
        <p:nvSpPr>
          <p:cNvPr id="4" name="Content Placeholder 3"/>
          <p:cNvSpPr>
            <a:spLocks noGrp="1"/>
          </p:cNvSpPr>
          <p:nvPr>
            <p:ph sz="half" idx="2"/>
          </p:nvPr>
        </p:nvSpPr>
        <p:spPr>
          <a:xfrm>
            <a:off x="520932" y="3904322"/>
            <a:ext cx="3199440" cy="574266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828693" y="2620202"/>
            <a:ext cx="3215196" cy="1284120"/>
          </a:xfrm>
        </p:spPr>
        <p:txBody>
          <a:bodyPr anchor="b"/>
          <a:lstStyle>
            <a:lvl1pPr marL="0" indent="0">
              <a:buNone/>
              <a:defRPr sz="1985" b="1"/>
            </a:lvl1pPr>
            <a:lvl2pPr marL="378150" indent="0">
              <a:buNone/>
              <a:defRPr sz="1654" b="1"/>
            </a:lvl2pPr>
            <a:lvl3pPr marL="756300" indent="0">
              <a:buNone/>
              <a:defRPr sz="1489" b="1"/>
            </a:lvl3pPr>
            <a:lvl4pPr marL="1134450" indent="0">
              <a:buNone/>
              <a:defRPr sz="1323" b="1"/>
            </a:lvl4pPr>
            <a:lvl5pPr marL="1512600" indent="0">
              <a:buNone/>
              <a:defRPr sz="1323" b="1"/>
            </a:lvl5pPr>
            <a:lvl6pPr marL="1890751" indent="0">
              <a:buNone/>
              <a:defRPr sz="1323" b="1"/>
            </a:lvl6pPr>
            <a:lvl7pPr marL="2268901" indent="0">
              <a:buNone/>
              <a:defRPr sz="1323" b="1"/>
            </a:lvl7pPr>
            <a:lvl8pPr marL="2647051" indent="0">
              <a:buNone/>
              <a:defRPr sz="1323" b="1"/>
            </a:lvl8pPr>
            <a:lvl9pPr marL="3025201" indent="0">
              <a:buNone/>
              <a:defRPr sz="1323" b="1"/>
            </a:lvl9pPr>
          </a:lstStyle>
          <a:p>
            <a:pPr lvl="0"/>
            <a:r>
              <a:rPr lang="en-US"/>
              <a:t>Click to edit Master text styles</a:t>
            </a:r>
          </a:p>
        </p:txBody>
      </p:sp>
      <p:sp>
        <p:nvSpPr>
          <p:cNvPr id="6" name="Content Placeholder 5"/>
          <p:cNvSpPr>
            <a:spLocks noGrp="1"/>
          </p:cNvSpPr>
          <p:nvPr>
            <p:ph sz="quarter" idx="4"/>
          </p:nvPr>
        </p:nvSpPr>
        <p:spPr>
          <a:xfrm>
            <a:off x="3828693" y="3904322"/>
            <a:ext cx="3215196" cy="574266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46A803F-5665-4E7F-8DA6-11C67D5A65B1}" type="datetimeFigureOut">
              <a:rPr lang="en-US" smtClean="0"/>
              <a:t>1/3/21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A2F6FD6-5422-4C7A-869B-E15A193C7472}" type="slidenum">
              <a:rPr lang="en-US" smtClean="0"/>
              <a:t>‹N°›</a:t>
            </a:fld>
            <a:endParaRPr lang="en-US"/>
          </a:p>
        </p:txBody>
      </p:sp>
    </p:spTree>
    <p:extLst>
      <p:ext uri="{BB962C8B-B14F-4D97-AF65-F5344CB8AC3E}">
        <p14:creationId xmlns:p14="http://schemas.microsoft.com/office/powerpoint/2010/main" val="11492953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46A803F-5665-4E7F-8DA6-11C67D5A65B1}" type="datetimeFigureOut">
              <a:rPr lang="en-US" smtClean="0"/>
              <a:t>1/3/21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A2F6FD6-5422-4C7A-869B-E15A193C7472}" type="slidenum">
              <a:rPr lang="en-US" smtClean="0"/>
              <a:t>‹N°›</a:t>
            </a:fld>
            <a:endParaRPr lang="en-US"/>
          </a:p>
        </p:txBody>
      </p:sp>
    </p:spTree>
    <p:extLst>
      <p:ext uri="{BB962C8B-B14F-4D97-AF65-F5344CB8AC3E}">
        <p14:creationId xmlns:p14="http://schemas.microsoft.com/office/powerpoint/2010/main" val="20772804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46A803F-5665-4E7F-8DA6-11C67D5A65B1}" type="datetimeFigureOut">
              <a:rPr lang="en-US" smtClean="0"/>
              <a:t>1/3/21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A2F6FD6-5422-4C7A-869B-E15A193C7472}" type="slidenum">
              <a:rPr lang="en-US" smtClean="0"/>
              <a:t>‹N°›</a:t>
            </a:fld>
            <a:endParaRPr lang="en-US"/>
          </a:p>
        </p:txBody>
      </p:sp>
    </p:spTree>
    <p:extLst>
      <p:ext uri="{BB962C8B-B14F-4D97-AF65-F5344CB8AC3E}">
        <p14:creationId xmlns:p14="http://schemas.microsoft.com/office/powerpoint/2010/main" val="19484388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20931" y="712576"/>
            <a:ext cx="2439216" cy="2494016"/>
          </a:xfrm>
        </p:spPr>
        <p:txBody>
          <a:bodyPr anchor="b"/>
          <a:lstStyle>
            <a:lvl1pPr>
              <a:defRPr sz="2647"/>
            </a:lvl1pPr>
          </a:lstStyle>
          <a:p>
            <a:r>
              <a:rPr lang="en-US"/>
              <a:t>Click to edit Master title style</a:t>
            </a:r>
            <a:endParaRPr lang="en-US" dirty="0"/>
          </a:p>
        </p:txBody>
      </p:sp>
      <p:sp>
        <p:nvSpPr>
          <p:cNvPr id="3" name="Content Placeholder 2"/>
          <p:cNvSpPr>
            <a:spLocks noGrp="1"/>
          </p:cNvSpPr>
          <p:nvPr>
            <p:ph idx="1"/>
          </p:nvPr>
        </p:nvSpPr>
        <p:spPr>
          <a:xfrm>
            <a:off x="3215196" y="1538968"/>
            <a:ext cx="3828693" cy="7595861"/>
          </a:xfrm>
        </p:spPr>
        <p:txBody>
          <a:bodyPr/>
          <a:lstStyle>
            <a:lvl1pPr>
              <a:defRPr sz="2647"/>
            </a:lvl1pPr>
            <a:lvl2pPr>
              <a:defRPr sz="2316"/>
            </a:lvl2pPr>
            <a:lvl3pPr>
              <a:defRPr sz="1985"/>
            </a:lvl3pPr>
            <a:lvl4pPr>
              <a:defRPr sz="1654"/>
            </a:lvl4pPr>
            <a:lvl5pPr>
              <a:defRPr sz="1654"/>
            </a:lvl5pPr>
            <a:lvl6pPr>
              <a:defRPr sz="1654"/>
            </a:lvl6pPr>
            <a:lvl7pPr>
              <a:defRPr sz="1654"/>
            </a:lvl7pPr>
            <a:lvl8pPr>
              <a:defRPr sz="1654"/>
            </a:lvl8pPr>
            <a:lvl9pPr>
              <a:defRPr sz="1654"/>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20931" y="3206592"/>
            <a:ext cx="2439216" cy="5940607"/>
          </a:xfrm>
        </p:spPr>
        <p:txBody>
          <a:bodyPr/>
          <a:lstStyle>
            <a:lvl1pPr marL="0" indent="0">
              <a:buNone/>
              <a:defRPr sz="1323"/>
            </a:lvl1pPr>
            <a:lvl2pPr marL="378150" indent="0">
              <a:buNone/>
              <a:defRPr sz="1158"/>
            </a:lvl2pPr>
            <a:lvl3pPr marL="756300" indent="0">
              <a:buNone/>
              <a:defRPr sz="993"/>
            </a:lvl3pPr>
            <a:lvl4pPr marL="1134450" indent="0">
              <a:buNone/>
              <a:defRPr sz="827"/>
            </a:lvl4pPr>
            <a:lvl5pPr marL="1512600" indent="0">
              <a:buNone/>
              <a:defRPr sz="827"/>
            </a:lvl5pPr>
            <a:lvl6pPr marL="1890751" indent="0">
              <a:buNone/>
              <a:defRPr sz="827"/>
            </a:lvl6pPr>
            <a:lvl7pPr marL="2268901" indent="0">
              <a:buNone/>
              <a:defRPr sz="827"/>
            </a:lvl7pPr>
            <a:lvl8pPr marL="2647051" indent="0">
              <a:buNone/>
              <a:defRPr sz="827"/>
            </a:lvl8pPr>
            <a:lvl9pPr marL="3025201" indent="0">
              <a:buNone/>
              <a:defRPr sz="827"/>
            </a:lvl9pPr>
          </a:lstStyle>
          <a:p>
            <a:pPr lvl="0"/>
            <a:r>
              <a:rPr lang="en-US"/>
              <a:t>Click to edit Master text styles</a:t>
            </a:r>
          </a:p>
        </p:txBody>
      </p:sp>
      <p:sp>
        <p:nvSpPr>
          <p:cNvPr id="5" name="Date Placeholder 4"/>
          <p:cNvSpPr>
            <a:spLocks noGrp="1"/>
          </p:cNvSpPr>
          <p:nvPr>
            <p:ph type="dt" sz="half" idx="10"/>
          </p:nvPr>
        </p:nvSpPr>
        <p:spPr/>
        <p:txBody>
          <a:bodyPr/>
          <a:lstStyle/>
          <a:p>
            <a:fld id="{046A803F-5665-4E7F-8DA6-11C67D5A65B1}" type="datetimeFigureOut">
              <a:rPr lang="en-US" smtClean="0"/>
              <a:t>1/3/21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A2F6FD6-5422-4C7A-869B-E15A193C7472}" type="slidenum">
              <a:rPr lang="en-US" smtClean="0"/>
              <a:t>‹N°›</a:t>
            </a:fld>
            <a:endParaRPr lang="en-US"/>
          </a:p>
        </p:txBody>
      </p:sp>
    </p:spTree>
    <p:extLst>
      <p:ext uri="{BB962C8B-B14F-4D97-AF65-F5344CB8AC3E}">
        <p14:creationId xmlns:p14="http://schemas.microsoft.com/office/powerpoint/2010/main" val="1057270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20931" y="712576"/>
            <a:ext cx="2439216" cy="2494016"/>
          </a:xfrm>
        </p:spPr>
        <p:txBody>
          <a:bodyPr anchor="b"/>
          <a:lstStyle>
            <a:lvl1pPr>
              <a:defRPr sz="2647"/>
            </a:lvl1pPr>
          </a:lstStyle>
          <a:p>
            <a:r>
              <a:rPr lang="en-US"/>
              <a:t>Click to edit Master title style</a:t>
            </a:r>
            <a:endParaRPr lang="en-US" dirty="0"/>
          </a:p>
        </p:txBody>
      </p:sp>
      <p:sp>
        <p:nvSpPr>
          <p:cNvPr id="3" name="Picture Placeholder 2"/>
          <p:cNvSpPr>
            <a:spLocks noGrp="1" noChangeAspect="1"/>
          </p:cNvSpPr>
          <p:nvPr>
            <p:ph type="pic" idx="1"/>
          </p:nvPr>
        </p:nvSpPr>
        <p:spPr>
          <a:xfrm>
            <a:off x="3215196" y="1538968"/>
            <a:ext cx="3828693" cy="7595861"/>
          </a:xfrm>
        </p:spPr>
        <p:txBody>
          <a:bodyPr anchor="t"/>
          <a:lstStyle>
            <a:lvl1pPr marL="0" indent="0">
              <a:buNone/>
              <a:defRPr sz="2647"/>
            </a:lvl1pPr>
            <a:lvl2pPr marL="378150" indent="0">
              <a:buNone/>
              <a:defRPr sz="2316"/>
            </a:lvl2pPr>
            <a:lvl3pPr marL="756300" indent="0">
              <a:buNone/>
              <a:defRPr sz="1985"/>
            </a:lvl3pPr>
            <a:lvl4pPr marL="1134450" indent="0">
              <a:buNone/>
              <a:defRPr sz="1654"/>
            </a:lvl4pPr>
            <a:lvl5pPr marL="1512600" indent="0">
              <a:buNone/>
              <a:defRPr sz="1654"/>
            </a:lvl5pPr>
            <a:lvl6pPr marL="1890751" indent="0">
              <a:buNone/>
              <a:defRPr sz="1654"/>
            </a:lvl6pPr>
            <a:lvl7pPr marL="2268901" indent="0">
              <a:buNone/>
              <a:defRPr sz="1654"/>
            </a:lvl7pPr>
            <a:lvl8pPr marL="2647051" indent="0">
              <a:buNone/>
              <a:defRPr sz="1654"/>
            </a:lvl8pPr>
            <a:lvl9pPr marL="3025201" indent="0">
              <a:buNone/>
              <a:defRPr sz="1654"/>
            </a:lvl9pPr>
          </a:lstStyle>
          <a:p>
            <a:r>
              <a:rPr lang="en-US"/>
              <a:t>Click icon to add picture</a:t>
            </a:r>
            <a:endParaRPr lang="en-US" dirty="0"/>
          </a:p>
        </p:txBody>
      </p:sp>
      <p:sp>
        <p:nvSpPr>
          <p:cNvPr id="4" name="Text Placeholder 3"/>
          <p:cNvSpPr>
            <a:spLocks noGrp="1"/>
          </p:cNvSpPr>
          <p:nvPr>
            <p:ph type="body" sz="half" idx="2"/>
          </p:nvPr>
        </p:nvSpPr>
        <p:spPr>
          <a:xfrm>
            <a:off x="520931" y="3206592"/>
            <a:ext cx="2439216" cy="5940607"/>
          </a:xfrm>
        </p:spPr>
        <p:txBody>
          <a:bodyPr/>
          <a:lstStyle>
            <a:lvl1pPr marL="0" indent="0">
              <a:buNone/>
              <a:defRPr sz="1323"/>
            </a:lvl1pPr>
            <a:lvl2pPr marL="378150" indent="0">
              <a:buNone/>
              <a:defRPr sz="1158"/>
            </a:lvl2pPr>
            <a:lvl3pPr marL="756300" indent="0">
              <a:buNone/>
              <a:defRPr sz="993"/>
            </a:lvl3pPr>
            <a:lvl4pPr marL="1134450" indent="0">
              <a:buNone/>
              <a:defRPr sz="827"/>
            </a:lvl4pPr>
            <a:lvl5pPr marL="1512600" indent="0">
              <a:buNone/>
              <a:defRPr sz="827"/>
            </a:lvl5pPr>
            <a:lvl6pPr marL="1890751" indent="0">
              <a:buNone/>
              <a:defRPr sz="827"/>
            </a:lvl6pPr>
            <a:lvl7pPr marL="2268901" indent="0">
              <a:buNone/>
              <a:defRPr sz="827"/>
            </a:lvl7pPr>
            <a:lvl8pPr marL="2647051" indent="0">
              <a:buNone/>
              <a:defRPr sz="827"/>
            </a:lvl8pPr>
            <a:lvl9pPr marL="3025201" indent="0">
              <a:buNone/>
              <a:defRPr sz="827"/>
            </a:lvl9pPr>
          </a:lstStyle>
          <a:p>
            <a:pPr lvl="0"/>
            <a:r>
              <a:rPr lang="en-US"/>
              <a:t>Click to edit Master text styles</a:t>
            </a:r>
          </a:p>
        </p:txBody>
      </p:sp>
      <p:sp>
        <p:nvSpPr>
          <p:cNvPr id="5" name="Date Placeholder 4"/>
          <p:cNvSpPr>
            <a:spLocks noGrp="1"/>
          </p:cNvSpPr>
          <p:nvPr>
            <p:ph type="dt" sz="half" idx="10"/>
          </p:nvPr>
        </p:nvSpPr>
        <p:spPr/>
        <p:txBody>
          <a:bodyPr/>
          <a:lstStyle/>
          <a:p>
            <a:fld id="{046A803F-5665-4E7F-8DA6-11C67D5A65B1}" type="datetimeFigureOut">
              <a:rPr lang="en-US" smtClean="0"/>
              <a:t>1/3/21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A2F6FD6-5422-4C7A-869B-E15A193C7472}" type="slidenum">
              <a:rPr lang="en-US" smtClean="0"/>
              <a:t>‹N°›</a:t>
            </a:fld>
            <a:endParaRPr lang="en-US"/>
          </a:p>
        </p:txBody>
      </p:sp>
    </p:spTree>
    <p:extLst>
      <p:ext uri="{BB962C8B-B14F-4D97-AF65-F5344CB8AC3E}">
        <p14:creationId xmlns:p14="http://schemas.microsoft.com/office/powerpoint/2010/main" val="6022137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19946" y="569073"/>
            <a:ext cx="6522958" cy="206597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19946" y="2845355"/>
            <a:ext cx="6522958" cy="678184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19946" y="9906786"/>
            <a:ext cx="1701641" cy="569071"/>
          </a:xfrm>
          <a:prstGeom prst="rect">
            <a:avLst/>
          </a:prstGeom>
        </p:spPr>
        <p:txBody>
          <a:bodyPr vert="horz" lIns="91440" tIns="45720" rIns="91440" bIns="45720" rtlCol="0" anchor="ctr"/>
          <a:lstStyle>
            <a:lvl1pPr algn="l">
              <a:defRPr sz="993">
                <a:solidFill>
                  <a:schemeClr val="tx1">
                    <a:tint val="75000"/>
                  </a:schemeClr>
                </a:solidFill>
              </a:defRPr>
            </a:lvl1pPr>
          </a:lstStyle>
          <a:p>
            <a:fld id="{046A803F-5665-4E7F-8DA6-11C67D5A65B1}" type="datetimeFigureOut">
              <a:rPr lang="en-US" smtClean="0"/>
              <a:t>1/3/21</a:t>
            </a:fld>
            <a:endParaRPr lang="en-US"/>
          </a:p>
        </p:txBody>
      </p:sp>
      <p:sp>
        <p:nvSpPr>
          <p:cNvPr id="5" name="Footer Placeholder 4"/>
          <p:cNvSpPr>
            <a:spLocks noGrp="1"/>
          </p:cNvSpPr>
          <p:nvPr>
            <p:ph type="ftr" sz="quarter" idx="3"/>
          </p:nvPr>
        </p:nvSpPr>
        <p:spPr>
          <a:xfrm>
            <a:off x="2505194" y="9906786"/>
            <a:ext cx="2552462" cy="569071"/>
          </a:xfrm>
          <a:prstGeom prst="rect">
            <a:avLst/>
          </a:prstGeom>
        </p:spPr>
        <p:txBody>
          <a:bodyPr vert="horz" lIns="91440" tIns="45720" rIns="91440" bIns="45720" rtlCol="0" anchor="ctr"/>
          <a:lstStyle>
            <a:lvl1pPr algn="ctr">
              <a:defRPr sz="993">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341263" y="9906786"/>
            <a:ext cx="1701641" cy="569071"/>
          </a:xfrm>
          <a:prstGeom prst="rect">
            <a:avLst/>
          </a:prstGeom>
        </p:spPr>
        <p:txBody>
          <a:bodyPr vert="horz" lIns="91440" tIns="45720" rIns="91440" bIns="45720" rtlCol="0" anchor="ctr"/>
          <a:lstStyle>
            <a:lvl1pPr algn="r">
              <a:defRPr sz="993">
                <a:solidFill>
                  <a:schemeClr val="tx1">
                    <a:tint val="75000"/>
                  </a:schemeClr>
                </a:solidFill>
              </a:defRPr>
            </a:lvl1pPr>
          </a:lstStyle>
          <a:p>
            <a:fld id="{AA2F6FD6-5422-4C7A-869B-E15A193C7472}" type="slidenum">
              <a:rPr lang="en-US" smtClean="0"/>
              <a:t>‹N°›</a:t>
            </a:fld>
            <a:endParaRPr lang="en-US"/>
          </a:p>
        </p:txBody>
      </p:sp>
    </p:spTree>
    <p:extLst>
      <p:ext uri="{BB962C8B-B14F-4D97-AF65-F5344CB8AC3E}">
        <p14:creationId xmlns:p14="http://schemas.microsoft.com/office/powerpoint/2010/main" val="296188531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756300" rtl="0" eaLnBrk="1" latinLnBrk="0" hangingPunct="1">
        <a:lnSpc>
          <a:spcPct val="90000"/>
        </a:lnSpc>
        <a:spcBef>
          <a:spcPct val="0"/>
        </a:spcBef>
        <a:buNone/>
        <a:defRPr sz="3639" kern="1200">
          <a:solidFill>
            <a:schemeClr val="tx1"/>
          </a:solidFill>
          <a:latin typeface="+mj-lt"/>
          <a:ea typeface="+mj-ea"/>
          <a:cs typeface="+mj-cs"/>
        </a:defRPr>
      </a:lvl1pPr>
    </p:titleStyle>
    <p:bodyStyle>
      <a:lvl1pPr marL="189075" indent="-189075" algn="l" defTabSz="756300" rtl="0" eaLnBrk="1" latinLnBrk="0" hangingPunct="1">
        <a:lnSpc>
          <a:spcPct val="90000"/>
        </a:lnSpc>
        <a:spcBef>
          <a:spcPts val="827"/>
        </a:spcBef>
        <a:buFont typeface="Arial" panose="020B0604020202020204" pitchFamily="34" charset="0"/>
        <a:buChar char="•"/>
        <a:defRPr sz="2316" kern="1200">
          <a:solidFill>
            <a:schemeClr val="tx1"/>
          </a:solidFill>
          <a:latin typeface="+mn-lt"/>
          <a:ea typeface="+mn-ea"/>
          <a:cs typeface="+mn-cs"/>
        </a:defRPr>
      </a:lvl1pPr>
      <a:lvl2pPr marL="567225" indent="-189075" algn="l" defTabSz="756300" rtl="0" eaLnBrk="1" latinLnBrk="0" hangingPunct="1">
        <a:lnSpc>
          <a:spcPct val="90000"/>
        </a:lnSpc>
        <a:spcBef>
          <a:spcPts val="414"/>
        </a:spcBef>
        <a:buFont typeface="Arial" panose="020B0604020202020204" pitchFamily="34" charset="0"/>
        <a:buChar char="•"/>
        <a:defRPr sz="1985" kern="1200">
          <a:solidFill>
            <a:schemeClr val="tx1"/>
          </a:solidFill>
          <a:latin typeface="+mn-lt"/>
          <a:ea typeface="+mn-ea"/>
          <a:cs typeface="+mn-cs"/>
        </a:defRPr>
      </a:lvl2pPr>
      <a:lvl3pPr marL="945375" indent="-189075" algn="l" defTabSz="756300" rtl="0" eaLnBrk="1" latinLnBrk="0" hangingPunct="1">
        <a:lnSpc>
          <a:spcPct val="90000"/>
        </a:lnSpc>
        <a:spcBef>
          <a:spcPts val="414"/>
        </a:spcBef>
        <a:buFont typeface="Arial" panose="020B0604020202020204" pitchFamily="34" charset="0"/>
        <a:buChar char="•"/>
        <a:defRPr sz="1654" kern="1200">
          <a:solidFill>
            <a:schemeClr val="tx1"/>
          </a:solidFill>
          <a:latin typeface="+mn-lt"/>
          <a:ea typeface="+mn-ea"/>
          <a:cs typeface="+mn-cs"/>
        </a:defRPr>
      </a:lvl3pPr>
      <a:lvl4pPr marL="1323525" indent="-189075" algn="l" defTabSz="756300" rtl="0" eaLnBrk="1" latinLnBrk="0" hangingPunct="1">
        <a:lnSpc>
          <a:spcPct val="90000"/>
        </a:lnSpc>
        <a:spcBef>
          <a:spcPts val="414"/>
        </a:spcBef>
        <a:buFont typeface="Arial" panose="020B0604020202020204" pitchFamily="34" charset="0"/>
        <a:buChar char="•"/>
        <a:defRPr sz="1489" kern="1200">
          <a:solidFill>
            <a:schemeClr val="tx1"/>
          </a:solidFill>
          <a:latin typeface="+mn-lt"/>
          <a:ea typeface="+mn-ea"/>
          <a:cs typeface="+mn-cs"/>
        </a:defRPr>
      </a:lvl4pPr>
      <a:lvl5pPr marL="1701676" indent="-189075" algn="l" defTabSz="756300" rtl="0" eaLnBrk="1" latinLnBrk="0" hangingPunct="1">
        <a:lnSpc>
          <a:spcPct val="90000"/>
        </a:lnSpc>
        <a:spcBef>
          <a:spcPts val="414"/>
        </a:spcBef>
        <a:buFont typeface="Arial" panose="020B0604020202020204" pitchFamily="34" charset="0"/>
        <a:buChar char="•"/>
        <a:defRPr sz="1489" kern="1200">
          <a:solidFill>
            <a:schemeClr val="tx1"/>
          </a:solidFill>
          <a:latin typeface="+mn-lt"/>
          <a:ea typeface="+mn-ea"/>
          <a:cs typeface="+mn-cs"/>
        </a:defRPr>
      </a:lvl5pPr>
      <a:lvl6pPr marL="2079826" indent="-189075" algn="l" defTabSz="756300" rtl="0" eaLnBrk="1" latinLnBrk="0" hangingPunct="1">
        <a:lnSpc>
          <a:spcPct val="90000"/>
        </a:lnSpc>
        <a:spcBef>
          <a:spcPts val="414"/>
        </a:spcBef>
        <a:buFont typeface="Arial" panose="020B0604020202020204" pitchFamily="34" charset="0"/>
        <a:buChar char="•"/>
        <a:defRPr sz="1489" kern="1200">
          <a:solidFill>
            <a:schemeClr val="tx1"/>
          </a:solidFill>
          <a:latin typeface="+mn-lt"/>
          <a:ea typeface="+mn-ea"/>
          <a:cs typeface="+mn-cs"/>
        </a:defRPr>
      </a:lvl6pPr>
      <a:lvl7pPr marL="2457976" indent="-189075" algn="l" defTabSz="756300" rtl="0" eaLnBrk="1" latinLnBrk="0" hangingPunct="1">
        <a:lnSpc>
          <a:spcPct val="90000"/>
        </a:lnSpc>
        <a:spcBef>
          <a:spcPts val="414"/>
        </a:spcBef>
        <a:buFont typeface="Arial" panose="020B0604020202020204" pitchFamily="34" charset="0"/>
        <a:buChar char="•"/>
        <a:defRPr sz="1489" kern="1200">
          <a:solidFill>
            <a:schemeClr val="tx1"/>
          </a:solidFill>
          <a:latin typeface="+mn-lt"/>
          <a:ea typeface="+mn-ea"/>
          <a:cs typeface="+mn-cs"/>
        </a:defRPr>
      </a:lvl7pPr>
      <a:lvl8pPr marL="2836126" indent="-189075" algn="l" defTabSz="756300" rtl="0" eaLnBrk="1" latinLnBrk="0" hangingPunct="1">
        <a:lnSpc>
          <a:spcPct val="90000"/>
        </a:lnSpc>
        <a:spcBef>
          <a:spcPts val="414"/>
        </a:spcBef>
        <a:buFont typeface="Arial" panose="020B0604020202020204" pitchFamily="34" charset="0"/>
        <a:buChar char="•"/>
        <a:defRPr sz="1489" kern="1200">
          <a:solidFill>
            <a:schemeClr val="tx1"/>
          </a:solidFill>
          <a:latin typeface="+mn-lt"/>
          <a:ea typeface="+mn-ea"/>
          <a:cs typeface="+mn-cs"/>
        </a:defRPr>
      </a:lvl8pPr>
      <a:lvl9pPr marL="3214276" indent="-189075" algn="l" defTabSz="756300" rtl="0" eaLnBrk="1" latinLnBrk="0" hangingPunct="1">
        <a:lnSpc>
          <a:spcPct val="90000"/>
        </a:lnSpc>
        <a:spcBef>
          <a:spcPts val="414"/>
        </a:spcBef>
        <a:buFont typeface="Arial" panose="020B0604020202020204" pitchFamily="34" charset="0"/>
        <a:buChar char="•"/>
        <a:defRPr sz="1489" kern="1200">
          <a:solidFill>
            <a:schemeClr val="tx1"/>
          </a:solidFill>
          <a:latin typeface="+mn-lt"/>
          <a:ea typeface="+mn-ea"/>
          <a:cs typeface="+mn-cs"/>
        </a:defRPr>
      </a:lvl9pPr>
    </p:bodyStyle>
    <p:otherStyle>
      <a:defPPr>
        <a:defRPr lang="en-US"/>
      </a:defPPr>
      <a:lvl1pPr marL="0" algn="l" defTabSz="756300" rtl="0" eaLnBrk="1" latinLnBrk="0" hangingPunct="1">
        <a:defRPr sz="1489" kern="1200">
          <a:solidFill>
            <a:schemeClr val="tx1"/>
          </a:solidFill>
          <a:latin typeface="+mn-lt"/>
          <a:ea typeface="+mn-ea"/>
          <a:cs typeface="+mn-cs"/>
        </a:defRPr>
      </a:lvl1pPr>
      <a:lvl2pPr marL="378150" algn="l" defTabSz="756300" rtl="0" eaLnBrk="1" latinLnBrk="0" hangingPunct="1">
        <a:defRPr sz="1489" kern="1200">
          <a:solidFill>
            <a:schemeClr val="tx1"/>
          </a:solidFill>
          <a:latin typeface="+mn-lt"/>
          <a:ea typeface="+mn-ea"/>
          <a:cs typeface="+mn-cs"/>
        </a:defRPr>
      </a:lvl2pPr>
      <a:lvl3pPr marL="756300" algn="l" defTabSz="756300" rtl="0" eaLnBrk="1" latinLnBrk="0" hangingPunct="1">
        <a:defRPr sz="1489" kern="1200">
          <a:solidFill>
            <a:schemeClr val="tx1"/>
          </a:solidFill>
          <a:latin typeface="+mn-lt"/>
          <a:ea typeface="+mn-ea"/>
          <a:cs typeface="+mn-cs"/>
        </a:defRPr>
      </a:lvl3pPr>
      <a:lvl4pPr marL="1134450" algn="l" defTabSz="756300" rtl="0" eaLnBrk="1" latinLnBrk="0" hangingPunct="1">
        <a:defRPr sz="1489" kern="1200">
          <a:solidFill>
            <a:schemeClr val="tx1"/>
          </a:solidFill>
          <a:latin typeface="+mn-lt"/>
          <a:ea typeface="+mn-ea"/>
          <a:cs typeface="+mn-cs"/>
        </a:defRPr>
      </a:lvl4pPr>
      <a:lvl5pPr marL="1512600" algn="l" defTabSz="756300" rtl="0" eaLnBrk="1" latinLnBrk="0" hangingPunct="1">
        <a:defRPr sz="1489" kern="1200">
          <a:solidFill>
            <a:schemeClr val="tx1"/>
          </a:solidFill>
          <a:latin typeface="+mn-lt"/>
          <a:ea typeface="+mn-ea"/>
          <a:cs typeface="+mn-cs"/>
        </a:defRPr>
      </a:lvl5pPr>
      <a:lvl6pPr marL="1890751" algn="l" defTabSz="756300" rtl="0" eaLnBrk="1" latinLnBrk="0" hangingPunct="1">
        <a:defRPr sz="1489" kern="1200">
          <a:solidFill>
            <a:schemeClr val="tx1"/>
          </a:solidFill>
          <a:latin typeface="+mn-lt"/>
          <a:ea typeface="+mn-ea"/>
          <a:cs typeface="+mn-cs"/>
        </a:defRPr>
      </a:lvl6pPr>
      <a:lvl7pPr marL="2268901" algn="l" defTabSz="756300" rtl="0" eaLnBrk="1" latinLnBrk="0" hangingPunct="1">
        <a:defRPr sz="1489" kern="1200">
          <a:solidFill>
            <a:schemeClr val="tx1"/>
          </a:solidFill>
          <a:latin typeface="+mn-lt"/>
          <a:ea typeface="+mn-ea"/>
          <a:cs typeface="+mn-cs"/>
        </a:defRPr>
      </a:lvl7pPr>
      <a:lvl8pPr marL="2647051" algn="l" defTabSz="756300" rtl="0" eaLnBrk="1" latinLnBrk="0" hangingPunct="1">
        <a:defRPr sz="1489" kern="1200">
          <a:solidFill>
            <a:schemeClr val="tx1"/>
          </a:solidFill>
          <a:latin typeface="+mn-lt"/>
          <a:ea typeface="+mn-ea"/>
          <a:cs typeface="+mn-cs"/>
        </a:defRPr>
      </a:lvl8pPr>
      <a:lvl9pPr marL="3025201" algn="l" defTabSz="756300" rtl="0" eaLnBrk="1" latinLnBrk="0" hangingPunct="1">
        <a:defRPr sz="1489"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2.tiff"/><Relationship Id="rId3" Type="http://schemas.openxmlformats.org/officeDocument/2006/relationships/image" Target="../media/image2.png"/><Relationship Id="rId7" Type="http://schemas.openxmlformats.org/officeDocument/2006/relationships/image" Target="../media/image6.png"/><Relationship Id="rId12" Type="http://schemas.openxmlformats.org/officeDocument/2006/relationships/image" Target="../media/image11.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s/_rels/slide2.xml.rels><?xml version="1.0" encoding="UTF-8" standalone="yes"?>
<Relationships xmlns="http://schemas.openxmlformats.org/package/2006/relationships"><Relationship Id="rId2" Type="http://schemas.openxmlformats.org/officeDocument/2006/relationships/hyperlink" Target="https://www.ejemplodecv.com/"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2C3038"/>
        </a:solidFill>
        <a:effectLst/>
      </p:bgPr>
    </p:bg>
    <p:spTree>
      <p:nvGrpSpPr>
        <p:cNvPr id="1" name=""/>
        <p:cNvGrpSpPr/>
        <p:nvPr/>
      </p:nvGrpSpPr>
      <p:grpSpPr>
        <a:xfrm>
          <a:off x="0" y="0"/>
          <a:ext cx="0" cy="0"/>
          <a:chOff x="0" y="0"/>
          <a:chExt cx="0" cy="0"/>
        </a:xfrm>
      </p:grpSpPr>
      <p:sp>
        <p:nvSpPr>
          <p:cNvPr id="161" name="Rectangle 160"/>
          <p:cNvSpPr/>
          <p:nvPr/>
        </p:nvSpPr>
        <p:spPr>
          <a:xfrm rot="5400000">
            <a:off x="-3621199" y="3789276"/>
            <a:ext cx="10688640" cy="315668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388529" y="2131264"/>
            <a:ext cx="2669184" cy="561692"/>
          </a:xfrm>
          <a:prstGeom prst="rect">
            <a:avLst/>
          </a:prstGeom>
          <a:noFill/>
          <a:ln w="3175">
            <a:noFill/>
          </a:ln>
        </p:spPr>
        <p:txBody>
          <a:bodyPr wrap="square" rtlCol="0"/>
          <a:lstStyle/>
          <a:p>
            <a:pPr algn="ctr"/>
            <a:r>
              <a:rPr lang="en-US" sz="2000" b="1" dirty="0">
                <a:solidFill>
                  <a:srgbClr val="0C75AE"/>
                </a:solidFill>
                <a:latin typeface="Arial" panose="020B0604020202020204" pitchFamily="34" charset="0"/>
                <a:cs typeface="Arial" panose="020B0604020202020204" pitchFamily="34" charset="0"/>
              </a:rPr>
              <a:t>José Luis</a:t>
            </a:r>
          </a:p>
          <a:p>
            <a:pPr algn="ctr"/>
            <a:r>
              <a:rPr lang="en-US" sz="1050" dirty="0">
                <a:solidFill>
                  <a:srgbClr val="2C3038"/>
                </a:solidFill>
                <a:latin typeface="Arial" panose="020B0604020202020204" pitchFamily="34" charset="0"/>
                <a:cs typeface="Arial" panose="020B0604020202020204" pitchFamily="34" charset="0"/>
              </a:rPr>
              <a:t>CARGO OCCUPADO</a:t>
            </a:r>
          </a:p>
        </p:txBody>
      </p:sp>
      <p:sp>
        <p:nvSpPr>
          <p:cNvPr id="8" name="TextBox 7"/>
          <p:cNvSpPr txBox="1"/>
          <p:nvPr/>
        </p:nvSpPr>
        <p:spPr>
          <a:xfrm>
            <a:off x="3752332" y="304214"/>
            <a:ext cx="2169874" cy="707886"/>
          </a:xfrm>
          <a:prstGeom prst="rect">
            <a:avLst/>
          </a:prstGeom>
          <a:noFill/>
          <a:ln w="3175">
            <a:noFill/>
          </a:ln>
        </p:spPr>
        <p:txBody>
          <a:bodyPr wrap="square" rtlCol="0"/>
          <a:lstStyle/>
          <a:p>
            <a:pPr>
              <a:lnSpc>
                <a:spcPct val="200000"/>
              </a:lnSpc>
            </a:pPr>
            <a:r>
              <a:rPr lang="en-GB" sz="1000" dirty="0">
                <a:solidFill>
                  <a:schemeClr val="bg1"/>
                </a:solidFill>
                <a:latin typeface="Arial" panose="020B0604020202020204" pitchFamily="34" charset="0"/>
                <a:cs typeface="Arial" panose="020B0604020202020204" pitchFamily="34" charset="0"/>
              </a:rPr>
              <a:t>Plaça de Catalunya, Barcelona </a:t>
            </a:r>
          </a:p>
          <a:p>
            <a:pPr>
              <a:lnSpc>
                <a:spcPct val="200000"/>
              </a:lnSpc>
            </a:pPr>
            <a:r>
              <a:rPr lang="en-GB" sz="1000" dirty="0">
                <a:solidFill>
                  <a:schemeClr val="bg1"/>
                </a:solidFill>
                <a:latin typeface="Arial" panose="020B0604020202020204" pitchFamily="34" charset="0"/>
                <a:cs typeface="Arial" panose="020B0604020202020204" pitchFamily="34" charset="0"/>
              </a:rPr>
              <a:t>6123 456 789</a:t>
            </a:r>
          </a:p>
        </p:txBody>
      </p:sp>
      <p:sp>
        <p:nvSpPr>
          <p:cNvPr id="9" name="TextBox 8"/>
          <p:cNvSpPr txBox="1"/>
          <p:nvPr/>
        </p:nvSpPr>
        <p:spPr>
          <a:xfrm>
            <a:off x="388529" y="4971046"/>
            <a:ext cx="2669184" cy="2354491"/>
          </a:xfrm>
          <a:prstGeom prst="rect">
            <a:avLst/>
          </a:prstGeom>
          <a:noFill/>
          <a:ln w="3175">
            <a:noFill/>
          </a:ln>
        </p:spPr>
        <p:txBody>
          <a:bodyPr wrap="square" rtlCol="0"/>
          <a:lstStyle/>
          <a:p>
            <a:pPr lvl="1"/>
            <a:r>
              <a:rPr lang="en-US" sz="1200" b="1" dirty="0">
                <a:solidFill>
                  <a:srgbClr val="0C75AE"/>
                </a:solidFill>
                <a:latin typeface="Arial" panose="020B0604020202020204" pitchFamily="34" charset="0"/>
                <a:cs typeface="Arial" panose="020B0604020202020204" pitchFamily="34" charset="0"/>
              </a:rPr>
              <a:t>HABILIDADES</a:t>
            </a:r>
          </a:p>
          <a:p>
            <a:endParaRPr lang="en-US" sz="1000" dirty="0">
              <a:solidFill>
                <a:schemeClr val="tx1">
                  <a:lumMod val="50000"/>
                  <a:lumOff val="50000"/>
                </a:schemeClr>
              </a:solidFill>
              <a:latin typeface="Arial" panose="020B0604020202020204" pitchFamily="34" charset="0"/>
              <a:cs typeface="Arial" panose="020B0604020202020204" pitchFamily="34" charset="0"/>
            </a:endParaRPr>
          </a:p>
          <a:p>
            <a:pPr>
              <a:lnSpc>
                <a:spcPct val="250000"/>
              </a:lnSpc>
            </a:pPr>
            <a:r>
              <a:rPr lang="en-US" sz="1000" dirty="0">
                <a:solidFill>
                  <a:srgbClr val="2C3038"/>
                </a:solidFill>
                <a:latin typeface="Arial" panose="020B0604020202020204" pitchFamily="34" charset="0"/>
                <a:cs typeface="Arial" panose="020B0604020202020204" pitchFamily="34" charset="0"/>
              </a:rPr>
              <a:t>Web</a:t>
            </a:r>
          </a:p>
          <a:p>
            <a:pPr>
              <a:lnSpc>
                <a:spcPct val="250000"/>
              </a:lnSpc>
            </a:pPr>
            <a:r>
              <a:rPr lang="en-US" sz="1000" dirty="0">
                <a:solidFill>
                  <a:srgbClr val="2C3038"/>
                </a:solidFill>
                <a:latin typeface="Arial" panose="020B0604020202020204" pitchFamily="34" charset="0"/>
                <a:cs typeface="Arial" panose="020B0604020202020204" pitchFamily="34" charset="0"/>
              </a:rPr>
              <a:t>UI | UX Design</a:t>
            </a:r>
          </a:p>
          <a:p>
            <a:pPr>
              <a:lnSpc>
                <a:spcPct val="250000"/>
              </a:lnSpc>
            </a:pPr>
            <a:r>
              <a:rPr lang="en-US" sz="1000" dirty="0">
                <a:solidFill>
                  <a:srgbClr val="2C3038"/>
                </a:solidFill>
                <a:latin typeface="Arial" panose="020B0604020202020204" pitchFamily="34" charset="0"/>
                <a:cs typeface="Arial" panose="020B0604020202020204" pitchFamily="34" charset="0"/>
              </a:rPr>
              <a:t>Graphic Design</a:t>
            </a:r>
          </a:p>
          <a:p>
            <a:pPr>
              <a:lnSpc>
                <a:spcPct val="250000"/>
              </a:lnSpc>
            </a:pPr>
            <a:r>
              <a:rPr lang="en-US" sz="1000" dirty="0">
                <a:solidFill>
                  <a:srgbClr val="2C3038"/>
                </a:solidFill>
                <a:latin typeface="Arial" panose="020B0604020202020204" pitchFamily="34" charset="0"/>
                <a:cs typeface="Arial" panose="020B0604020202020204" pitchFamily="34" charset="0"/>
              </a:rPr>
              <a:t>Brand Design</a:t>
            </a:r>
          </a:p>
          <a:p>
            <a:pPr>
              <a:lnSpc>
                <a:spcPct val="250000"/>
              </a:lnSpc>
            </a:pPr>
            <a:r>
              <a:rPr lang="en-US" sz="1000" dirty="0">
                <a:solidFill>
                  <a:srgbClr val="2C3038"/>
                </a:solidFill>
                <a:latin typeface="Arial" panose="020B0604020202020204" pitchFamily="34" charset="0"/>
                <a:cs typeface="Arial" panose="020B0604020202020204" pitchFamily="34" charset="0"/>
              </a:rPr>
              <a:t>Networking</a:t>
            </a:r>
            <a:endParaRPr lang="en-US" sz="500" dirty="0">
              <a:solidFill>
                <a:srgbClr val="2C3038"/>
              </a:solidFill>
              <a:latin typeface="Arial" panose="020B0604020202020204" pitchFamily="34" charset="0"/>
              <a:cs typeface="Arial" panose="020B0604020202020204" pitchFamily="34" charset="0"/>
            </a:endParaRPr>
          </a:p>
        </p:txBody>
      </p:sp>
      <p:sp>
        <p:nvSpPr>
          <p:cNvPr id="111" name="TextBox 110"/>
          <p:cNvSpPr txBox="1"/>
          <p:nvPr/>
        </p:nvSpPr>
        <p:spPr>
          <a:xfrm>
            <a:off x="388529" y="7739180"/>
            <a:ext cx="2669184" cy="1969770"/>
          </a:xfrm>
          <a:prstGeom prst="rect">
            <a:avLst/>
          </a:prstGeom>
          <a:noFill/>
          <a:ln w="3175">
            <a:noFill/>
          </a:ln>
        </p:spPr>
        <p:txBody>
          <a:bodyPr wrap="square" rtlCol="0"/>
          <a:lstStyle/>
          <a:p>
            <a:pPr lvl="1"/>
            <a:r>
              <a:rPr lang="en-US" sz="1200" b="1" dirty="0">
                <a:solidFill>
                  <a:srgbClr val="0C75AE"/>
                </a:solidFill>
                <a:latin typeface="Arial" panose="020B0604020202020204" pitchFamily="34" charset="0"/>
                <a:cs typeface="Arial" panose="020B0604020202020204" pitchFamily="34" charset="0"/>
              </a:rPr>
              <a:t>PERSONALIDAD</a:t>
            </a:r>
          </a:p>
          <a:p>
            <a:endParaRPr lang="en-US" sz="1000" dirty="0">
              <a:solidFill>
                <a:schemeClr val="tx1">
                  <a:lumMod val="50000"/>
                  <a:lumOff val="50000"/>
                </a:schemeClr>
              </a:solidFill>
              <a:latin typeface="Arial" panose="020B0604020202020204" pitchFamily="34" charset="0"/>
              <a:cs typeface="Arial" panose="020B0604020202020204" pitchFamily="34" charset="0"/>
            </a:endParaRPr>
          </a:p>
          <a:p>
            <a:pPr>
              <a:lnSpc>
                <a:spcPct val="250000"/>
              </a:lnSpc>
            </a:pPr>
            <a:r>
              <a:rPr lang="en-US" sz="1000" dirty="0" err="1">
                <a:solidFill>
                  <a:srgbClr val="2C3038"/>
                </a:solidFill>
                <a:latin typeface="Arial" panose="020B0604020202020204" pitchFamily="34" charset="0"/>
                <a:cs typeface="Arial" panose="020B0604020202020204" pitchFamily="34" charset="0"/>
              </a:rPr>
              <a:t>Creativo</a:t>
            </a:r>
            <a:endParaRPr lang="en-US" sz="1000" dirty="0">
              <a:solidFill>
                <a:srgbClr val="2C3038"/>
              </a:solidFill>
              <a:latin typeface="Arial" panose="020B0604020202020204" pitchFamily="34" charset="0"/>
              <a:cs typeface="Arial" panose="020B0604020202020204" pitchFamily="34" charset="0"/>
            </a:endParaRPr>
          </a:p>
          <a:p>
            <a:pPr>
              <a:lnSpc>
                <a:spcPct val="250000"/>
              </a:lnSpc>
            </a:pPr>
            <a:r>
              <a:rPr lang="en-US" sz="1000" dirty="0" err="1">
                <a:solidFill>
                  <a:srgbClr val="2C3038"/>
                </a:solidFill>
                <a:latin typeface="Arial" panose="020B0604020202020204" pitchFamily="34" charset="0"/>
                <a:cs typeface="Arial" panose="020B0604020202020204" pitchFamily="34" charset="0"/>
              </a:rPr>
              <a:t>Puntual</a:t>
            </a:r>
            <a:endParaRPr lang="en-US" sz="1000" dirty="0">
              <a:solidFill>
                <a:srgbClr val="2C3038"/>
              </a:solidFill>
              <a:latin typeface="Arial" panose="020B0604020202020204" pitchFamily="34" charset="0"/>
              <a:cs typeface="Arial" panose="020B0604020202020204" pitchFamily="34" charset="0"/>
            </a:endParaRPr>
          </a:p>
          <a:p>
            <a:pPr>
              <a:lnSpc>
                <a:spcPct val="250000"/>
              </a:lnSpc>
            </a:pPr>
            <a:r>
              <a:rPr lang="en-US" sz="1000" dirty="0">
                <a:solidFill>
                  <a:srgbClr val="2C3038"/>
                </a:solidFill>
                <a:latin typeface="Arial" panose="020B0604020202020204" pitchFamily="34" charset="0"/>
                <a:cs typeface="Arial" panose="020B0604020202020204" pitchFamily="34" charset="0"/>
              </a:rPr>
              <a:t>Serio</a:t>
            </a:r>
          </a:p>
          <a:p>
            <a:pPr>
              <a:lnSpc>
                <a:spcPct val="250000"/>
              </a:lnSpc>
            </a:pPr>
            <a:r>
              <a:rPr lang="en-US" sz="1000" dirty="0" err="1">
                <a:solidFill>
                  <a:srgbClr val="2C3038"/>
                </a:solidFill>
                <a:latin typeface="Arial" panose="020B0604020202020204" pitchFamily="34" charset="0"/>
                <a:cs typeface="Arial" panose="020B0604020202020204" pitchFamily="34" charset="0"/>
              </a:rPr>
              <a:t>Organizado</a:t>
            </a:r>
            <a:endParaRPr lang="en-US" sz="500" dirty="0">
              <a:solidFill>
                <a:srgbClr val="2C3038"/>
              </a:solidFill>
              <a:latin typeface="Arial" panose="020B0604020202020204" pitchFamily="34" charset="0"/>
              <a:cs typeface="Arial" panose="020B0604020202020204" pitchFamily="34" charset="0"/>
            </a:endParaRPr>
          </a:p>
        </p:txBody>
      </p:sp>
      <p:sp>
        <p:nvSpPr>
          <p:cNvPr id="162" name="TextBox 161"/>
          <p:cNvSpPr txBox="1"/>
          <p:nvPr/>
        </p:nvSpPr>
        <p:spPr>
          <a:xfrm>
            <a:off x="3473056" y="9847452"/>
            <a:ext cx="3915727" cy="323165"/>
          </a:xfrm>
          <a:prstGeom prst="rect">
            <a:avLst/>
          </a:prstGeom>
          <a:noFill/>
          <a:ln w="3175">
            <a:noFill/>
          </a:ln>
        </p:spPr>
        <p:txBody>
          <a:bodyPr wrap="square" numCol="3" rtlCol="0"/>
          <a:lstStyle/>
          <a:p>
            <a:pPr algn="ctr">
              <a:lnSpc>
                <a:spcPct val="150000"/>
              </a:lnSpc>
            </a:pPr>
            <a:r>
              <a:rPr lang="en-US" sz="1000" dirty="0" err="1">
                <a:solidFill>
                  <a:schemeClr val="bg1"/>
                </a:solidFill>
                <a:latin typeface="Arial" panose="020B0604020202020204" pitchFamily="34" charset="0"/>
                <a:cs typeface="Arial" panose="020B0604020202020204" pitchFamily="34" charset="0"/>
              </a:rPr>
              <a:t>Francés</a:t>
            </a:r>
            <a:endParaRPr lang="en-US" sz="1000" dirty="0">
              <a:solidFill>
                <a:schemeClr val="bg1"/>
              </a:solidFill>
              <a:latin typeface="Arial" panose="020B0604020202020204" pitchFamily="34" charset="0"/>
              <a:cs typeface="Arial" panose="020B0604020202020204" pitchFamily="34" charset="0"/>
            </a:endParaRPr>
          </a:p>
          <a:p>
            <a:pPr algn="ctr">
              <a:lnSpc>
                <a:spcPct val="150000"/>
              </a:lnSpc>
            </a:pPr>
            <a:r>
              <a:rPr lang="en-US" sz="1000" dirty="0" err="1">
                <a:solidFill>
                  <a:schemeClr val="bg1"/>
                </a:solidFill>
                <a:latin typeface="Arial" panose="020B0604020202020204" pitchFamily="34" charset="0"/>
                <a:cs typeface="Arial" panose="020B0604020202020204" pitchFamily="34" charset="0"/>
              </a:rPr>
              <a:t>Italiano</a:t>
            </a:r>
            <a:endParaRPr lang="en-US" sz="1000" dirty="0">
              <a:solidFill>
                <a:schemeClr val="bg1"/>
              </a:solidFill>
              <a:latin typeface="Arial" panose="020B0604020202020204" pitchFamily="34" charset="0"/>
              <a:cs typeface="Arial" panose="020B0604020202020204" pitchFamily="34" charset="0"/>
            </a:endParaRPr>
          </a:p>
          <a:p>
            <a:pPr algn="ctr">
              <a:lnSpc>
                <a:spcPct val="150000"/>
              </a:lnSpc>
            </a:pPr>
            <a:r>
              <a:rPr lang="en-US" sz="1000" dirty="0">
                <a:solidFill>
                  <a:schemeClr val="bg1"/>
                </a:solidFill>
                <a:latin typeface="Arial" panose="020B0604020202020204" pitchFamily="34" charset="0"/>
                <a:cs typeface="Arial" panose="020B0604020202020204" pitchFamily="34" charset="0"/>
              </a:rPr>
              <a:t>Chino</a:t>
            </a:r>
            <a:endParaRPr lang="en-US" sz="500" dirty="0">
              <a:solidFill>
                <a:schemeClr val="bg1"/>
              </a:solidFill>
              <a:latin typeface="Arial" panose="020B0604020202020204" pitchFamily="34" charset="0"/>
              <a:cs typeface="Arial" panose="020B0604020202020204" pitchFamily="34" charset="0"/>
            </a:endParaRPr>
          </a:p>
        </p:txBody>
      </p:sp>
      <p:sp>
        <p:nvSpPr>
          <p:cNvPr id="203" name="TextBox 202"/>
          <p:cNvSpPr txBox="1"/>
          <p:nvPr/>
        </p:nvSpPr>
        <p:spPr>
          <a:xfrm>
            <a:off x="390919" y="2809736"/>
            <a:ext cx="2664405" cy="1708160"/>
          </a:xfrm>
          <a:prstGeom prst="rect">
            <a:avLst/>
          </a:prstGeom>
          <a:noFill/>
        </p:spPr>
        <p:txBody>
          <a:bodyPr wrap="square" rtlCol="0"/>
          <a:lstStyle/>
          <a:p>
            <a:pPr algn="just"/>
            <a:endParaRPr lang="en-US" sz="1200" b="1" dirty="0">
              <a:solidFill>
                <a:srgbClr val="0C75AE"/>
              </a:solidFill>
              <a:latin typeface="Arial" panose="020B0604020202020204" pitchFamily="34" charset="0"/>
              <a:cs typeface="Arial" panose="020B0604020202020204" pitchFamily="34" charset="0"/>
            </a:endParaRPr>
          </a:p>
          <a:p>
            <a:pPr lvl="1" algn="just"/>
            <a:r>
              <a:rPr lang="en-US" sz="1200" b="1" dirty="0">
                <a:solidFill>
                  <a:srgbClr val="0C75AE"/>
                </a:solidFill>
                <a:latin typeface="Arial" panose="020B0604020202020204" pitchFamily="34" charset="0"/>
                <a:cs typeface="Arial" panose="020B0604020202020204" pitchFamily="34" charset="0"/>
              </a:rPr>
              <a:t>OBJECTIVO</a:t>
            </a:r>
          </a:p>
          <a:p>
            <a:pPr algn="just"/>
            <a:endParaRPr lang="en-US" sz="1100" b="1" dirty="0">
              <a:solidFill>
                <a:srgbClr val="2C3038"/>
              </a:solidFill>
              <a:latin typeface="Arial" panose="020B0604020202020204" pitchFamily="34" charset="0"/>
              <a:cs typeface="Arial" panose="020B0604020202020204" pitchFamily="34" charset="0"/>
            </a:endParaRPr>
          </a:p>
          <a:p>
            <a:r>
              <a:rPr lang="en-US" sz="1000" b="1" dirty="0" err="1">
                <a:solidFill>
                  <a:srgbClr val="2C3038"/>
                </a:solidFill>
                <a:latin typeface="Arial" panose="020B0604020202020204" pitchFamily="34" charset="0"/>
                <a:cs typeface="Arial" panose="020B0604020202020204" pitchFamily="34" charset="0"/>
              </a:rPr>
              <a:t>Lorem ipsum dolor sit amet, consectetur adipiscing elit. Quisque pulvinar sit amet turpis ut consequat. Lorem ipsum dolor sit amet, consectetur adipiscing elit. Quisque pulvinar sit amet turpis ut consequat. Vous pouvez les présenter sous forme de puces ou en texte plain.</a:t>
            </a:r>
            <a:endParaRPr lang="en-US" sz="1000" b="1" dirty="0">
              <a:solidFill>
                <a:srgbClr val="2C3038"/>
              </a:solidFill>
              <a:latin typeface="Arial" panose="020B0604020202020204" pitchFamily="34" charset="0"/>
              <a:cs typeface="Arial" panose="020B0604020202020204" pitchFamily="34" charset="0"/>
            </a:endParaRPr>
          </a:p>
        </p:txBody>
      </p:sp>
      <p:sp>
        <p:nvSpPr>
          <p:cNvPr id="154" name="TextBox 153"/>
          <p:cNvSpPr txBox="1"/>
          <p:nvPr/>
        </p:nvSpPr>
        <p:spPr>
          <a:xfrm>
            <a:off x="3490912" y="1239436"/>
            <a:ext cx="3915727" cy="461665"/>
          </a:xfrm>
          <a:prstGeom prst="rect">
            <a:avLst/>
          </a:prstGeom>
          <a:noFill/>
        </p:spPr>
        <p:txBody>
          <a:bodyPr wrap="square" rtlCol="0"/>
          <a:lstStyle/>
          <a:p>
            <a:pPr lvl="1"/>
            <a:endParaRPr lang="en-US" sz="1200" b="1" dirty="0">
              <a:solidFill>
                <a:schemeClr val="bg1"/>
              </a:solidFill>
              <a:latin typeface="Arial" panose="020B0604020202020204" pitchFamily="34" charset="0"/>
              <a:cs typeface="Arial" panose="020B0604020202020204" pitchFamily="34" charset="0"/>
            </a:endParaRPr>
          </a:p>
          <a:p>
            <a:pPr lvl="1"/>
            <a:r>
              <a:rPr lang="en-US" sz="1200" b="1" dirty="0">
                <a:solidFill>
                  <a:schemeClr val="bg1"/>
                </a:solidFill>
                <a:latin typeface="Arial" panose="020B0604020202020204" pitchFamily="34" charset="0"/>
                <a:cs typeface="Arial" panose="020B0604020202020204" pitchFamily="34" charset="0"/>
              </a:rPr>
              <a:t>EXPERIENCIA PROFESIONAL</a:t>
            </a:r>
            <a:endParaRPr lang="en-US" sz="1000" dirty="0">
              <a:solidFill>
                <a:schemeClr val="bg1"/>
              </a:solidFill>
              <a:latin typeface="Arial" panose="020B0604020202020204" pitchFamily="34" charset="0"/>
              <a:cs typeface="Arial" panose="020B0604020202020204" pitchFamily="34" charset="0"/>
            </a:endParaRPr>
          </a:p>
        </p:txBody>
      </p:sp>
      <p:cxnSp>
        <p:nvCxnSpPr>
          <p:cNvPr id="155" name="Straight Connector 154"/>
          <p:cNvCxnSpPr/>
          <p:nvPr/>
        </p:nvCxnSpPr>
        <p:spPr>
          <a:xfrm>
            <a:off x="4014629" y="1701101"/>
            <a:ext cx="3374155" cy="0"/>
          </a:xfrm>
          <a:prstGeom prst="line">
            <a:avLst/>
          </a:prstGeom>
          <a:ln w="3175">
            <a:solidFill>
              <a:schemeClr val="bg1">
                <a:alpha val="20000"/>
              </a:schemeClr>
            </a:solidFill>
          </a:ln>
        </p:spPr>
        <p:style>
          <a:lnRef idx="1">
            <a:schemeClr val="accent1"/>
          </a:lnRef>
          <a:fillRef idx="0">
            <a:schemeClr val="accent1"/>
          </a:fillRef>
          <a:effectRef idx="0">
            <a:schemeClr val="accent1"/>
          </a:effectRef>
          <a:fontRef idx="minor">
            <a:schemeClr val="tx1"/>
          </a:fontRef>
        </p:style>
      </p:cxnSp>
      <p:sp>
        <p:nvSpPr>
          <p:cNvPr id="156" name="TextBox 155"/>
          <p:cNvSpPr txBox="1"/>
          <p:nvPr/>
        </p:nvSpPr>
        <p:spPr>
          <a:xfrm>
            <a:off x="3473056" y="5016674"/>
            <a:ext cx="3915727" cy="461665"/>
          </a:xfrm>
          <a:prstGeom prst="rect">
            <a:avLst/>
          </a:prstGeom>
          <a:noFill/>
        </p:spPr>
        <p:txBody>
          <a:bodyPr wrap="square" rtlCol="0"/>
          <a:lstStyle/>
          <a:p>
            <a:pPr lvl="1"/>
            <a:endParaRPr lang="en-US" sz="1200" b="1" dirty="0">
              <a:solidFill>
                <a:schemeClr val="bg1"/>
              </a:solidFill>
              <a:latin typeface="Arial" panose="020B0604020202020204" pitchFamily="34" charset="0"/>
              <a:cs typeface="Arial" panose="020B0604020202020204" pitchFamily="34" charset="0"/>
            </a:endParaRPr>
          </a:p>
          <a:p>
            <a:pPr lvl="1"/>
            <a:r>
              <a:rPr lang="en-US" sz="1200" b="1" dirty="0">
                <a:solidFill>
                  <a:schemeClr val="bg1"/>
                </a:solidFill>
                <a:latin typeface="Arial" panose="020B0604020202020204" pitchFamily="34" charset="0"/>
                <a:cs typeface="Arial" panose="020B0604020202020204" pitchFamily="34" charset="0"/>
              </a:rPr>
              <a:t>ESTUDIOS REALIZADOS</a:t>
            </a:r>
            <a:endParaRPr lang="en-US" sz="1000" dirty="0">
              <a:solidFill>
                <a:schemeClr val="bg1"/>
              </a:solidFill>
              <a:latin typeface="Arial" panose="020B0604020202020204" pitchFamily="34" charset="0"/>
              <a:cs typeface="Arial" panose="020B0604020202020204" pitchFamily="34" charset="0"/>
            </a:endParaRPr>
          </a:p>
        </p:txBody>
      </p:sp>
      <p:sp>
        <p:nvSpPr>
          <p:cNvPr id="158" name="TextBox 157"/>
          <p:cNvSpPr txBox="1"/>
          <p:nvPr/>
        </p:nvSpPr>
        <p:spPr>
          <a:xfrm>
            <a:off x="3490912" y="7532291"/>
            <a:ext cx="3915727" cy="461665"/>
          </a:xfrm>
          <a:prstGeom prst="rect">
            <a:avLst/>
          </a:prstGeom>
          <a:noFill/>
        </p:spPr>
        <p:txBody>
          <a:bodyPr wrap="square" rtlCol="0">
            <a:spAutoFit/>
          </a:bodyPr>
          <a:lstStyle/>
          <a:p>
            <a:pPr lvl="1"/>
            <a:endParaRPr lang="en-US" sz="1200" b="1" dirty="0">
              <a:solidFill>
                <a:schemeClr val="bg1"/>
              </a:solidFill>
              <a:latin typeface="Arial" panose="020B0604020202020204" pitchFamily="34" charset="0"/>
              <a:cs typeface="Arial" panose="020B0604020202020204" pitchFamily="34" charset="0"/>
            </a:endParaRPr>
          </a:p>
          <a:p>
            <a:pPr lvl="1"/>
            <a:r>
              <a:rPr lang="en-US" sz="1200" b="1" dirty="0">
                <a:solidFill>
                  <a:schemeClr val="bg1"/>
                </a:solidFill>
                <a:latin typeface="Arial" panose="020B0604020202020204" pitchFamily="34" charset="0"/>
                <a:cs typeface="Arial" panose="020B0604020202020204" pitchFamily="34" charset="0"/>
              </a:rPr>
              <a:t>HOBBIES</a:t>
            </a:r>
            <a:endParaRPr lang="en-US" sz="1000" dirty="0">
              <a:solidFill>
                <a:schemeClr val="bg1"/>
              </a:solidFill>
              <a:latin typeface="Arial" panose="020B0604020202020204" pitchFamily="34" charset="0"/>
              <a:cs typeface="Arial" panose="020B0604020202020204" pitchFamily="34" charset="0"/>
            </a:endParaRPr>
          </a:p>
        </p:txBody>
      </p:sp>
      <p:sp>
        <p:nvSpPr>
          <p:cNvPr id="193" name="TextBox 192"/>
          <p:cNvSpPr txBox="1"/>
          <p:nvPr/>
        </p:nvSpPr>
        <p:spPr>
          <a:xfrm>
            <a:off x="3490912" y="1775355"/>
            <a:ext cx="3915727" cy="707886"/>
          </a:xfrm>
          <a:prstGeom prst="rect">
            <a:avLst/>
          </a:prstGeom>
          <a:noFill/>
        </p:spPr>
        <p:txBody>
          <a:bodyPr wrap="square" rtlCol="0"/>
          <a:lstStyle/>
          <a:p>
            <a:r>
              <a:rPr lang="en-US" sz="1000" b="1" dirty="0">
                <a:solidFill>
                  <a:schemeClr val="bg1"/>
                </a:solidFill>
                <a:latin typeface="Arial" panose="020B0604020202020204" pitchFamily="34" charset="0"/>
                <a:cs typeface="Arial" panose="020B0604020202020204" pitchFamily="34" charset="0"/>
              </a:rPr>
              <a:t>EMPRESA | CARGO OCCUPADO | 20XX – 20XX</a:t>
            </a:r>
          </a:p>
          <a:p>
            <a:r>
              <a:rPr lang="en-US" sz="1000" dirty="0" err="1">
                <a:solidFill>
                  <a:schemeClr val="bg1">
                    <a:lumMod val="85000"/>
                  </a:schemeClr>
                </a:solidFill>
                <a:latin typeface="Arial" panose="020B0604020202020204" pitchFamily="34" charset="0"/>
                <a:cs typeface="Arial" panose="020B0604020202020204" pitchFamily="34" charset="0"/>
              </a:rPr>
              <a:t>Lorem ipsum dolor sit amet, consectetur adipiscing elit. Quisque pulvinar sit amet turpis ut consequat. Lorem ipsum dolor sit amet, consectetur adipiscing elit. Quisque pulvinar sit amet turpis ut. </a:t>
            </a:r>
          </a:p>
        </p:txBody>
      </p:sp>
      <p:sp>
        <p:nvSpPr>
          <p:cNvPr id="197" name="TextBox 196"/>
          <p:cNvSpPr txBox="1"/>
          <p:nvPr/>
        </p:nvSpPr>
        <p:spPr>
          <a:xfrm>
            <a:off x="3473056" y="5551368"/>
            <a:ext cx="3915727" cy="553998"/>
          </a:xfrm>
          <a:prstGeom prst="rect">
            <a:avLst/>
          </a:prstGeom>
          <a:noFill/>
        </p:spPr>
        <p:txBody>
          <a:bodyPr wrap="square" rtlCol="0"/>
          <a:lstStyle/>
          <a:p>
            <a:r>
              <a:rPr lang="en-US" sz="1000" b="1" dirty="0">
                <a:solidFill>
                  <a:schemeClr val="bg1"/>
                </a:solidFill>
                <a:latin typeface="Arial" panose="020B0604020202020204" pitchFamily="34" charset="0"/>
                <a:cs typeface="Arial" panose="020B0604020202020204" pitchFamily="34" charset="0"/>
              </a:rPr>
              <a:t>GRADO | UNIVERSIDAD | 20XX </a:t>
            </a:r>
          </a:p>
          <a:p>
            <a:r>
              <a:rPr lang="en-US" sz="1000" dirty="0">
                <a:solidFill>
                  <a:schemeClr val="bg1">
                    <a:lumMod val="85000"/>
                  </a:schemeClr>
                </a:solidFill>
                <a:latin typeface="Arial" panose="020B0604020202020204" pitchFamily="34" charset="0"/>
                <a:cs typeface="Arial" panose="020B0604020202020204" pitchFamily="34" charset="0"/>
              </a:rPr>
              <a:t>Lorem ipsum dolor sit amet, consectetur adipiscing elit. Quisque pulvinar sit amet turpis ut consequat.</a:t>
            </a:r>
          </a:p>
        </p:txBody>
      </p:sp>
      <p:sp>
        <p:nvSpPr>
          <p:cNvPr id="201" name="TextBox 200"/>
          <p:cNvSpPr txBox="1"/>
          <p:nvPr/>
        </p:nvSpPr>
        <p:spPr>
          <a:xfrm>
            <a:off x="3490912" y="8062999"/>
            <a:ext cx="3915727" cy="369332"/>
          </a:xfrm>
          <a:prstGeom prst="rect">
            <a:avLst/>
          </a:prstGeom>
          <a:noFill/>
        </p:spPr>
        <p:txBody>
          <a:bodyPr wrap="square" rtlCol="0"/>
          <a:lstStyle/>
          <a:p>
            <a:r>
              <a:rPr lang="en-US" sz="900" dirty="0" err="1">
                <a:solidFill>
                  <a:schemeClr val="bg1">
                    <a:lumMod val="85000"/>
                  </a:schemeClr>
                </a:solidFill>
                <a:latin typeface="Arial" panose="020B0604020202020204" pitchFamily="34" charset="0"/>
                <a:cs typeface="Arial" panose="020B0604020202020204" pitchFamily="34" charset="0"/>
              </a:rPr>
              <a:t>Lorem ipsum dolor sit amet, consectetur adipiscing elit. Quisque pulvinar sit amet turpis ut consequat.</a:t>
            </a: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30275" y="5107239"/>
            <a:ext cx="380952" cy="380952"/>
          </a:xfrm>
          <a:prstGeom prst="rect">
            <a:avLst/>
          </a:prstGeom>
        </p:spPr>
      </p:pic>
      <p:pic>
        <p:nvPicPr>
          <p:cNvPr id="10" name="Picture 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923160" y="719762"/>
            <a:ext cx="221453" cy="221453"/>
          </a:xfrm>
          <a:prstGeom prst="rect">
            <a:avLst/>
          </a:prstGeom>
        </p:spPr>
      </p:pic>
      <p:pic>
        <p:nvPicPr>
          <p:cNvPr id="11" name="Picture 10"/>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923160" y="417729"/>
            <a:ext cx="221453" cy="221453"/>
          </a:xfrm>
          <a:prstGeom prst="rect">
            <a:avLst/>
          </a:prstGeom>
        </p:spPr>
      </p:pic>
      <p:pic>
        <p:nvPicPr>
          <p:cNvPr id="12" name="Picture 11"/>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530879" y="719515"/>
            <a:ext cx="221453" cy="221453"/>
          </a:xfrm>
          <a:prstGeom prst="rect">
            <a:avLst/>
          </a:prstGeom>
        </p:spPr>
      </p:pic>
      <p:pic>
        <p:nvPicPr>
          <p:cNvPr id="13" name="Picture 12"/>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3530879" y="423186"/>
            <a:ext cx="221453" cy="221453"/>
          </a:xfrm>
          <a:prstGeom prst="rect">
            <a:avLst/>
          </a:prstGeom>
        </p:spPr>
      </p:pic>
      <p:pic>
        <p:nvPicPr>
          <p:cNvPr id="14" name="Picture 13"/>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3548131" y="7647526"/>
            <a:ext cx="380952" cy="380952"/>
          </a:xfrm>
          <a:prstGeom prst="rect">
            <a:avLst/>
          </a:prstGeom>
        </p:spPr>
      </p:pic>
      <p:pic>
        <p:nvPicPr>
          <p:cNvPr id="15" name="Picture 14"/>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3548131" y="1363899"/>
            <a:ext cx="380952" cy="380952"/>
          </a:xfrm>
          <a:prstGeom prst="rect">
            <a:avLst/>
          </a:prstGeom>
        </p:spPr>
      </p:pic>
      <p:pic>
        <p:nvPicPr>
          <p:cNvPr id="16" name="Picture 15"/>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427177" y="2914228"/>
            <a:ext cx="380952" cy="380952"/>
          </a:xfrm>
          <a:prstGeom prst="rect">
            <a:avLst/>
          </a:prstGeom>
        </p:spPr>
      </p:pic>
      <p:pic>
        <p:nvPicPr>
          <p:cNvPr id="17" name="Picture 16"/>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427177" y="7655079"/>
            <a:ext cx="380952" cy="380952"/>
          </a:xfrm>
          <a:prstGeom prst="rect">
            <a:avLst/>
          </a:prstGeom>
        </p:spPr>
      </p:pic>
      <p:pic>
        <p:nvPicPr>
          <p:cNvPr id="18" name="Picture 17"/>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3530276" y="8871367"/>
            <a:ext cx="380952" cy="380952"/>
          </a:xfrm>
          <a:prstGeom prst="rect">
            <a:avLst/>
          </a:prstGeom>
        </p:spPr>
      </p:pic>
      <p:pic>
        <p:nvPicPr>
          <p:cNvPr id="19" name="Picture 18"/>
          <p:cNvPicPr>
            <a:picLocks noChangeAspect="1"/>
          </p:cNvPicPr>
          <p:nvPr/>
        </p:nvPicPr>
        <p:blipFill>
          <a:blip r:embed="rId12">
            <a:extLst>
              <a:ext uri="{28A0092B-C50C-407E-A947-70E740481C1C}">
                <a14:useLocalDpi xmlns:a14="http://schemas.microsoft.com/office/drawing/2010/main" val="0"/>
              </a:ext>
            </a:extLst>
          </a:blip>
          <a:stretch>
            <a:fillRect/>
          </a:stretch>
        </p:blipFill>
        <p:spPr>
          <a:xfrm>
            <a:off x="429576" y="4885119"/>
            <a:ext cx="380952" cy="380952"/>
          </a:xfrm>
          <a:prstGeom prst="rect">
            <a:avLst/>
          </a:prstGeom>
        </p:spPr>
      </p:pic>
      <p:sp>
        <p:nvSpPr>
          <p:cNvPr id="160" name="Rectangle 159"/>
          <p:cNvSpPr/>
          <p:nvPr/>
        </p:nvSpPr>
        <p:spPr>
          <a:xfrm>
            <a:off x="488388" y="5679714"/>
            <a:ext cx="1969965" cy="91985"/>
          </a:xfrm>
          <a:prstGeom prst="rect">
            <a:avLst/>
          </a:prstGeom>
          <a:solidFill>
            <a:srgbClr val="0C75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75000"/>
                  <a:lumOff val="25000"/>
                </a:schemeClr>
              </a:solidFill>
            </a:endParaRPr>
          </a:p>
        </p:txBody>
      </p:sp>
      <p:sp>
        <p:nvSpPr>
          <p:cNvPr id="204" name="Rectangle 203"/>
          <p:cNvSpPr/>
          <p:nvPr/>
        </p:nvSpPr>
        <p:spPr>
          <a:xfrm>
            <a:off x="488389" y="5679714"/>
            <a:ext cx="2470712" cy="91985"/>
          </a:xfrm>
          <a:prstGeom prst="rect">
            <a:avLst/>
          </a:prstGeom>
          <a:noFill/>
          <a:ln w="3175">
            <a:solidFill>
              <a:srgbClr val="0C75A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75000"/>
                  <a:lumOff val="25000"/>
                </a:schemeClr>
              </a:solidFill>
            </a:endParaRPr>
          </a:p>
        </p:txBody>
      </p:sp>
      <p:sp>
        <p:nvSpPr>
          <p:cNvPr id="205" name="Rectangle 204"/>
          <p:cNvSpPr/>
          <p:nvPr/>
        </p:nvSpPr>
        <p:spPr>
          <a:xfrm>
            <a:off x="488388" y="6060924"/>
            <a:ext cx="1969965" cy="91985"/>
          </a:xfrm>
          <a:prstGeom prst="rect">
            <a:avLst/>
          </a:prstGeom>
          <a:solidFill>
            <a:srgbClr val="0C75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75000"/>
                  <a:lumOff val="25000"/>
                </a:schemeClr>
              </a:solidFill>
            </a:endParaRPr>
          </a:p>
        </p:txBody>
      </p:sp>
      <p:sp>
        <p:nvSpPr>
          <p:cNvPr id="206" name="Rectangle 205"/>
          <p:cNvSpPr/>
          <p:nvPr/>
        </p:nvSpPr>
        <p:spPr>
          <a:xfrm>
            <a:off x="488389" y="6060924"/>
            <a:ext cx="2470712" cy="91985"/>
          </a:xfrm>
          <a:prstGeom prst="rect">
            <a:avLst/>
          </a:prstGeom>
          <a:noFill/>
          <a:ln w="3175">
            <a:solidFill>
              <a:srgbClr val="0C75A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75000"/>
                  <a:lumOff val="25000"/>
                </a:schemeClr>
              </a:solidFill>
            </a:endParaRPr>
          </a:p>
        </p:txBody>
      </p:sp>
      <p:sp>
        <p:nvSpPr>
          <p:cNvPr id="207" name="Rectangle 206"/>
          <p:cNvSpPr/>
          <p:nvPr/>
        </p:nvSpPr>
        <p:spPr>
          <a:xfrm>
            <a:off x="488388" y="6442134"/>
            <a:ext cx="1969965" cy="91985"/>
          </a:xfrm>
          <a:prstGeom prst="rect">
            <a:avLst/>
          </a:prstGeom>
          <a:solidFill>
            <a:srgbClr val="0C75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75000"/>
                  <a:lumOff val="25000"/>
                </a:schemeClr>
              </a:solidFill>
            </a:endParaRPr>
          </a:p>
        </p:txBody>
      </p:sp>
      <p:sp>
        <p:nvSpPr>
          <p:cNvPr id="208" name="Rectangle 207"/>
          <p:cNvSpPr/>
          <p:nvPr/>
        </p:nvSpPr>
        <p:spPr>
          <a:xfrm>
            <a:off x="488389" y="6442134"/>
            <a:ext cx="2470712" cy="91985"/>
          </a:xfrm>
          <a:prstGeom prst="rect">
            <a:avLst/>
          </a:prstGeom>
          <a:noFill/>
          <a:ln w="3175">
            <a:solidFill>
              <a:srgbClr val="0C75A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75000"/>
                  <a:lumOff val="25000"/>
                </a:schemeClr>
              </a:solidFill>
            </a:endParaRPr>
          </a:p>
        </p:txBody>
      </p:sp>
      <p:sp>
        <p:nvSpPr>
          <p:cNvPr id="209" name="Rectangle 208"/>
          <p:cNvSpPr/>
          <p:nvPr/>
        </p:nvSpPr>
        <p:spPr>
          <a:xfrm>
            <a:off x="488388" y="6823344"/>
            <a:ext cx="1969965" cy="91985"/>
          </a:xfrm>
          <a:prstGeom prst="rect">
            <a:avLst/>
          </a:prstGeom>
          <a:solidFill>
            <a:srgbClr val="0C75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75000"/>
                  <a:lumOff val="25000"/>
                </a:schemeClr>
              </a:solidFill>
            </a:endParaRPr>
          </a:p>
        </p:txBody>
      </p:sp>
      <p:sp>
        <p:nvSpPr>
          <p:cNvPr id="210" name="Rectangle 209"/>
          <p:cNvSpPr/>
          <p:nvPr/>
        </p:nvSpPr>
        <p:spPr>
          <a:xfrm>
            <a:off x="488389" y="6823344"/>
            <a:ext cx="2470712" cy="91985"/>
          </a:xfrm>
          <a:prstGeom prst="rect">
            <a:avLst/>
          </a:prstGeom>
          <a:noFill/>
          <a:ln w="3175">
            <a:solidFill>
              <a:srgbClr val="0C75A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75000"/>
                  <a:lumOff val="25000"/>
                </a:schemeClr>
              </a:solidFill>
            </a:endParaRPr>
          </a:p>
        </p:txBody>
      </p:sp>
      <p:sp>
        <p:nvSpPr>
          <p:cNvPr id="211" name="Rectangle 210"/>
          <p:cNvSpPr/>
          <p:nvPr/>
        </p:nvSpPr>
        <p:spPr>
          <a:xfrm>
            <a:off x="488388" y="7204555"/>
            <a:ext cx="1969965" cy="91985"/>
          </a:xfrm>
          <a:prstGeom prst="rect">
            <a:avLst/>
          </a:prstGeom>
          <a:solidFill>
            <a:srgbClr val="0C75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75000"/>
                  <a:lumOff val="25000"/>
                </a:schemeClr>
              </a:solidFill>
            </a:endParaRPr>
          </a:p>
        </p:txBody>
      </p:sp>
      <p:sp>
        <p:nvSpPr>
          <p:cNvPr id="212" name="Rectangle 211"/>
          <p:cNvSpPr/>
          <p:nvPr/>
        </p:nvSpPr>
        <p:spPr>
          <a:xfrm>
            <a:off x="488389" y="7204555"/>
            <a:ext cx="2470712" cy="91985"/>
          </a:xfrm>
          <a:prstGeom prst="rect">
            <a:avLst/>
          </a:prstGeom>
          <a:noFill/>
          <a:ln w="3175">
            <a:solidFill>
              <a:srgbClr val="0C75A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75000"/>
                  <a:lumOff val="25000"/>
                </a:schemeClr>
              </a:solidFill>
            </a:endParaRPr>
          </a:p>
        </p:txBody>
      </p:sp>
      <p:sp>
        <p:nvSpPr>
          <p:cNvPr id="213" name="Rectangle 212"/>
          <p:cNvSpPr/>
          <p:nvPr/>
        </p:nvSpPr>
        <p:spPr>
          <a:xfrm>
            <a:off x="461602" y="8449060"/>
            <a:ext cx="1969965" cy="91985"/>
          </a:xfrm>
          <a:prstGeom prst="rect">
            <a:avLst/>
          </a:prstGeom>
          <a:solidFill>
            <a:srgbClr val="0C75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75000"/>
                  <a:lumOff val="25000"/>
                </a:schemeClr>
              </a:solidFill>
            </a:endParaRPr>
          </a:p>
        </p:txBody>
      </p:sp>
      <p:sp>
        <p:nvSpPr>
          <p:cNvPr id="214" name="Rectangle 213"/>
          <p:cNvSpPr/>
          <p:nvPr/>
        </p:nvSpPr>
        <p:spPr>
          <a:xfrm>
            <a:off x="461603" y="8449060"/>
            <a:ext cx="2470712" cy="91985"/>
          </a:xfrm>
          <a:prstGeom prst="rect">
            <a:avLst/>
          </a:prstGeom>
          <a:noFill/>
          <a:ln w="3175">
            <a:solidFill>
              <a:srgbClr val="0C75A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75000"/>
                  <a:lumOff val="25000"/>
                </a:schemeClr>
              </a:solidFill>
            </a:endParaRPr>
          </a:p>
        </p:txBody>
      </p:sp>
      <p:sp>
        <p:nvSpPr>
          <p:cNvPr id="215" name="Rectangle 214"/>
          <p:cNvSpPr/>
          <p:nvPr/>
        </p:nvSpPr>
        <p:spPr>
          <a:xfrm>
            <a:off x="461602" y="8830270"/>
            <a:ext cx="1969965" cy="91985"/>
          </a:xfrm>
          <a:prstGeom prst="rect">
            <a:avLst/>
          </a:prstGeom>
          <a:solidFill>
            <a:srgbClr val="0C75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75000"/>
                  <a:lumOff val="25000"/>
                </a:schemeClr>
              </a:solidFill>
            </a:endParaRPr>
          </a:p>
        </p:txBody>
      </p:sp>
      <p:sp>
        <p:nvSpPr>
          <p:cNvPr id="216" name="Rectangle 215"/>
          <p:cNvSpPr/>
          <p:nvPr/>
        </p:nvSpPr>
        <p:spPr>
          <a:xfrm>
            <a:off x="461603" y="8830270"/>
            <a:ext cx="2470712" cy="91985"/>
          </a:xfrm>
          <a:prstGeom prst="rect">
            <a:avLst/>
          </a:prstGeom>
          <a:noFill/>
          <a:ln w="3175">
            <a:solidFill>
              <a:srgbClr val="0C75A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75000"/>
                  <a:lumOff val="25000"/>
                </a:schemeClr>
              </a:solidFill>
            </a:endParaRPr>
          </a:p>
        </p:txBody>
      </p:sp>
      <p:sp>
        <p:nvSpPr>
          <p:cNvPr id="217" name="Rectangle 216"/>
          <p:cNvSpPr/>
          <p:nvPr/>
        </p:nvSpPr>
        <p:spPr>
          <a:xfrm>
            <a:off x="461602" y="9211480"/>
            <a:ext cx="1969965" cy="91985"/>
          </a:xfrm>
          <a:prstGeom prst="rect">
            <a:avLst/>
          </a:prstGeom>
          <a:solidFill>
            <a:srgbClr val="0C75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75000"/>
                  <a:lumOff val="25000"/>
                </a:schemeClr>
              </a:solidFill>
            </a:endParaRPr>
          </a:p>
        </p:txBody>
      </p:sp>
      <p:sp>
        <p:nvSpPr>
          <p:cNvPr id="218" name="Rectangle 217"/>
          <p:cNvSpPr/>
          <p:nvPr/>
        </p:nvSpPr>
        <p:spPr>
          <a:xfrm>
            <a:off x="461603" y="9211480"/>
            <a:ext cx="2470712" cy="91985"/>
          </a:xfrm>
          <a:prstGeom prst="rect">
            <a:avLst/>
          </a:prstGeom>
          <a:noFill/>
          <a:ln w="3175">
            <a:solidFill>
              <a:srgbClr val="0C75A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75000"/>
                  <a:lumOff val="25000"/>
                </a:schemeClr>
              </a:solidFill>
            </a:endParaRPr>
          </a:p>
        </p:txBody>
      </p:sp>
      <p:sp>
        <p:nvSpPr>
          <p:cNvPr id="219" name="Rectangle 218"/>
          <p:cNvSpPr/>
          <p:nvPr/>
        </p:nvSpPr>
        <p:spPr>
          <a:xfrm>
            <a:off x="461602" y="9592690"/>
            <a:ext cx="1969965" cy="91985"/>
          </a:xfrm>
          <a:prstGeom prst="rect">
            <a:avLst/>
          </a:prstGeom>
          <a:solidFill>
            <a:srgbClr val="0C75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75000"/>
                  <a:lumOff val="25000"/>
                </a:schemeClr>
              </a:solidFill>
            </a:endParaRPr>
          </a:p>
        </p:txBody>
      </p:sp>
      <p:sp>
        <p:nvSpPr>
          <p:cNvPr id="220" name="Rectangle 219"/>
          <p:cNvSpPr/>
          <p:nvPr/>
        </p:nvSpPr>
        <p:spPr>
          <a:xfrm>
            <a:off x="461603" y="9592690"/>
            <a:ext cx="2470712" cy="91985"/>
          </a:xfrm>
          <a:prstGeom prst="rect">
            <a:avLst/>
          </a:prstGeom>
          <a:noFill/>
          <a:ln w="3175">
            <a:solidFill>
              <a:srgbClr val="0C75A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75000"/>
                  <a:lumOff val="25000"/>
                </a:schemeClr>
              </a:solidFill>
            </a:endParaRPr>
          </a:p>
        </p:txBody>
      </p:sp>
      <p:sp>
        <p:nvSpPr>
          <p:cNvPr id="221" name="TextBox 220"/>
          <p:cNvSpPr txBox="1"/>
          <p:nvPr/>
        </p:nvSpPr>
        <p:spPr>
          <a:xfrm>
            <a:off x="6144613" y="304214"/>
            <a:ext cx="1418237" cy="660117"/>
          </a:xfrm>
          <a:prstGeom prst="rect">
            <a:avLst/>
          </a:prstGeom>
          <a:noFill/>
          <a:ln w="3175">
            <a:noFill/>
          </a:ln>
        </p:spPr>
        <p:txBody>
          <a:bodyPr wrap="square" rtlCol="0"/>
          <a:lstStyle/>
          <a:p>
            <a:pPr>
              <a:lnSpc>
                <a:spcPct val="200000"/>
              </a:lnSpc>
            </a:pPr>
            <a:r>
              <a:rPr lang="en-US" sz="1000" dirty="0" err="1">
                <a:solidFill>
                  <a:schemeClr val="bg1"/>
                </a:solidFill>
                <a:latin typeface="Arial" panose="020B0604020202020204" pitchFamily="34" charset="0"/>
                <a:cs typeface="Arial" panose="020B0604020202020204" pitchFamily="34" charset="0"/>
              </a:rPr>
              <a:t>mail@mail.om</a:t>
            </a:r>
            <a:endParaRPr lang="en-US" sz="500" dirty="0">
              <a:solidFill>
                <a:schemeClr val="bg1"/>
              </a:solidFill>
              <a:latin typeface="Arial" panose="020B0604020202020204" pitchFamily="34" charset="0"/>
              <a:cs typeface="Arial" panose="020B0604020202020204" pitchFamily="34" charset="0"/>
            </a:endParaRPr>
          </a:p>
          <a:p>
            <a:pPr>
              <a:lnSpc>
                <a:spcPct val="200000"/>
              </a:lnSpc>
            </a:pPr>
            <a:r>
              <a:rPr lang="en-US" sz="1000" dirty="0">
                <a:solidFill>
                  <a:schemeClr val="bg1"/>
                </a:solidFill>
                <a:latin typeface="Arial" panose="020B0604020202020204" pitchFamily="34" charset="0"/>
                <a:cs typeface="Arial" panose="020B0604020202020204" pitchFamily="34" charset="0"/>
              </a:rPr>
              <a:t>Twitter.com/#nombre</a:t>
            </a:r>
          </a:p>
        </p:txBody>
      </p:sp>
      <p:cxnSp>
        <p:nvCxnSpPr>
          <p:cNvPr id="223" name="Straight Connector 222"/>
          <p:cNvCxnSpPr/>
          <p:nvPr/>
        </p:nvCxnSpPr>
        <p:spPr>
          <a:xfrm>
            <a:off x="924218" y="5221621"/>
            <a:ext cx="2034883" cy="0"/>
          </a:xfrm>
          <a:prstGeom prst="line">
            <a:avLst/>
          </a:prstGeom>
          <a:ln w="3175">
            <a:solidFill>
              <a:srgbClr val="2C3038">
                <a:alpha val="20000"/>
              </a:srgbClr>
            </a:solidFill>
          </a:ln>
        </p:spPr>
        <p:style>
          <a:lnRef idx="1">
            <a:schemeClr val="accent1"/>
          </a:lnRef>
          <a:fillRef idx="0">
            <a:schemeClr val="accent1"/>
          </a:fillRef>
          <a:effectRef idx="0">
            <a:schemeClr val="accent1"/>
          </a:effectRef>
          <a:fontRef idx="minor">
            <a:schemeClr val="tx1"/>
          </a:fontRef>
        </p:style>
      </p:cxnSp>
      <p:cxnSp>
        <p:nvCxnSpPr>
          <p:cNvPr id="224" name="Straight Connector 223"/>
          <p:cNvCxnSpPr/>
          <p:nvPr/>
        </p:nvCxnSpPr>
        <p:spPr>
          <a:xfrm>
            <a:off x="924218" y="3240305"/>
            <a:ext cx="2008097" cy="0"/>
          </a:xfrm>
          <a:prstGeom prst="line">
            <a:avLst/>
          </a:prstGeom>
          <a:ln w="3175">
            <a:solidFill>
              <a:srgbClr val="2C3038">
                <a:alpha val="20000"/>
              </a:srgbClr>
            </a:solidFill>
          </a:ln>
        </p:spPr>
        <p:style>
          <a:lnRef idx="1">
            <a:schemeClr val="accent1"/>
          </a:lnRef>
          <a:fillRef idx="0">
            <a:schemeClr val="accent1"/>
          </a:fillRef>
          <a:effectRef idx="0">
            <a:schemeClr val="accent1"/>
          </a:effectRef>
          <a:fontRef idx="minor">
            <a:schemeClr val="tx1"/>
          </a:fontRef>
        </p:style>
      </p:cxnSp>
      <p:cxnSp>
        <p:nvCxnSpPr>
          <p:cNvPr id="225" name="Straight Connector 224"/>
          <p:cNvCxnSpPr/>
          <p:nvPr/>
        </p:nvCxnSpPr>
        <p:spPr>
          <a:xfrm>
            <a:off x="924218" y="7986550"/>
            <a:ext cx="2008097" cy="0"/>
          </a:xfrm>
          <a:prstGeom prst="line">
            <a:avLst/>
          </a:prstGeom>
          <a:ln w="3175">
            <a:solidFill>
              <a:srgbClr val="2C3038">
                <a:alpha val="20000"/>
              </a:srgbClr>
            </a:solidFill>
          </a:ln>
        </p:spPr>
        <p:style>
          <a:lnRef idx="1">
            <a:schemeClr val="accent1"/>
          </a:lnRef>
          <a:fillRef idx="0">
            <a:schemeClr val="accent1"/>
          </a:fillRef>
          <a:effectRef idx="0">
            <a:schemeClr val="accent1"/>
          </a:effectRef>
          <a:fontRef idx="minor">
            <a:schemeClr val="tx1"/>
          </a:fontRef>
        </p:style>
      </p:cxnSp>
      <p:cxnSp>
        <p:nvCxnSpPr>
          <p:cNvPr id="240" name="Straight Connector 239"/>
          <p:cNvCxnSpPr/>
          <p:nvPr/>
        </p:nvCxnSpPr>
        <p:spPr>
          <a:xfrm>
            <a:off x="3964429" y="5478339"/>
            <a:ext cx="3374155" cy="0"/>
          </a:xfrm>
          <a:prstGeom prst="line">
            <a:avLst/>
          </a:prstGeom>
          <a:ln w="3175">
            <a:solidFill>
              <a:schemeClr val="bg1">
                <a:alpha val="20000"/>
              </a:schemeClr>
            </a:solidFill>
          </a:ln>
        </p:spPr>
        <p:style>
          <a:lnRef idx="1">
            <a:schemeClr val="accent1"/>
          </a:lnRef>
          <a:fillRef idx="0">
            <a:schemeClr val="accent1"/>
          </a:fillRef>
          <a:effectRef idx="0">
            <a:schemeClr val="accent1"/>
          </a:effectRef>
          <a:fontRef idx="minor">
            <a:schemeClr val="tx1"/>
          </a:fontRef>
        </p:style>
      </p:cxnSp>
      <p:cxnSp>
        <p:nvCxnSpPr>
          <p:cNvPr id="241" name="Straight Connector 240"/>
          <p:cNvCxnSpPr/>
          <p:nvPr/>
        </p:nvCxnSpPr>
        <p:spPr>
          <a:xfrm>
            <a:off x="4014629" y="7993956"/>
            <a:ext cx="3374155" cy="0"/>
          </a:xfrm>
          <a:prstGeom prst="line">
            <a:avLst/>
          </a:prstGeom>
          <a:ln w="3175">
            <a:solidFill>
              <a:schemeClr val="bg1">
                <a:alpha val="20000"/>
              </a:schemeClr>
            </a:solidFill>
          </a:ln>
        </p:spPr>
        <p:style>
          <a:lnRef idx="1">
            <a:schemeClr val="accent1"/>
          </a:lnRef>
          <a:fillRef idx="0">
            <a:schemeClr val="accent1"/>
          </a:fillRef>
          <a:effectRef idx="0">
            <a:schemeClr val="accent1"/>
          </a:effectRef>
          <a:fontRef idx="minor">
            <a:schemeClr val="tx1"/>
          </a:fontRef>
        </p:style>
      </p:cxnSp>
      <p:sp>
        <p:nvSpPr>
          <p:cNvPr id="243" name="TextBox 242"/>
          <p:cNvSpPr txBox="1"/>
          <p:nvPr/>
        </p:nvSpPr>
        <p:spPr>
          <a:xfrm>
            <a:off x="3473057" y="8749815"/>
            <a:ext cx="3915727" cy="461665"/>
          </a:xfrm>
          <a:prstGeom prst="rect">
            <a:avLst/>
          </a:prstGeom>
          <a:noFill/>
        </p:spPr>
        <p:txBody>
          <a:bodyPr wrap="square" rtlCol="0"/>
          <a:lstStyle/>
          <a:p>
            <a:pPr lvl="1"/>
            <a:endParaRPr lang="en-US" sz="1200" b="1" dirty="0">
              <a:solidFill>
                <a:schemeClr val="bg1"/>
              </a:solidFill>
              <a:latin typeface="Arial" panose="020B0604020202020204" pitchFamily="34" charset="0"/>
              <a:cs typeface="Arial" panose="020B0604020202020204" pitchFamily="34" charset="0"/>
            </a:endParaRPr>
          </a:p>
          <a:p>
            <a:pPr lvl="1"/>
            <a:r>
              <a:rPr lang="en-US" sz="1200" b="1" dirty="0">
                <a:solidFill>
                  <a:schemeClr val="bg1"/>
                </a:solidFill>
                <a:latin typeface="Arial" panose="020B0604020202020204" pitchFamily="34" charset="0"/>
                <a:cs typeface="Arial" panose="020B0604020202020204" pitchFamily="34" charset="0"/>
              </a:rPr>
              <a:t>IDIOMAS</a:t>
            </a:r>
          </a:p>
        </p:txBody>
      </p:sp>
      <p:cxnSp>
        <p:nvCxnSpPr>
          <p:cNvPr id="247" name="Straight Connector 246"/>
          <p:cNvCxnSpPr/>
          <p:nvPr/>
        </p:nvCxnSpPr>
        <p:spPr>
          <a:xfrm>
            <a:off x="3996774" y="9211480"/>
            <a:ext cx="3374155" cy="0"/>
          </a:xfrm>
          <a:prstGeom prst="line">
            <a:avLst/>
          </a:prstGeom>
          <a:ln w="3175">
            <a:solidFill>
              <a:schemeClr val="bg1">
                <a:alpha val="20000"/>
              </a:schemeClr>
            </a:solidFill>
          </a:ln>
        </p:spPr>
        <p:style>
          <a:lnRef idx="1">
            <a:schemeClr val="accent1"/>
          </a:lnRef>
          <a:fillRef idx="0">
            <a:schemeClr val="accent1"/>
          </a:fillRef>
          <a:effectRef idx="0">
            <a:schemeClr val="accent1"/>
          </a:effectRef>
          <a:fontRef idx="minor">
            <a:schemeClr val="tx1"/>
          </a:fontRef>
        </p:style>
      </p:cxnSp>
      <p:sp>
        <p:nvSpPr>
          <p:cNvPr id="248" name="Oval 247"/>
          <p:cNvSpPr/>
          <p:nvPr/>
        </p:nvSpPr>
        <p:spPr>
          <a:xfrm>
            <a:off x="3911228" y="9314960"/>
            <a:ext cx="576242" cy="576242"/>
          </a:xfrm>
          <a:prstGeom prst="ellipse">
            <a:avLst/>
          </a:prstGeom>
          <a:solidFill>
            <a:schemeClr val="bg1">
              <a:alpha val="10000"/>
            </a:schemeClr>
          </a:solidFill>
          <a:ln w="28575">
            <a:solidFill>
              <a:srgbClr val="0C75A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9" name="TextBox 248"/>
          <p:cNvSpPr txBox="1"/>
          <p:nvPr/>
        </p:nvSpPr>
        <p:spPr>
          <a:xfrm>
            <a:off x="3939186" y="9479971"/>
            <a:ext cx="520327" cy="246221"/>
          </a:xfrm>
          <a:prstGeom prst="rect">
            <a:avLst/>
          </a:prstGeom>
          <a:noFill/>
        </p:spPr>
        <p:txBody>
          <a:bodyPr wrap="square" rtlCol="0">
            <a:spAutoFit/>
          </a:bodyPr>
          <a:lstStyle/>
          <a:p>
            <a:pPr algn="ctr"/>
            <a:r>
              <a:rPr lang="en-US" sz="1000" dirty="0">
                <a:solidFill>
                  <a:schemeClr val="bg1"/>
                </a:solidFill>
                <a:latin typeface="Arial" panose="020B0604020202020204" pitchFamily="34" charset="0"/>
                <a:cs typeface="Arial" panose="020B0604020202020204" pitchFamily="34" charset="0"/>
              </a:rPr>
              <a:t>100%</a:t>
            </a:r>
          </a:p>
        </p:txBody>
      </p:sp>
      <p:sp>
        <p:nvSpPr>
          <p:cNvPr id="250" name="Oval 249"/>
          <p:cNvSpPr/>
          <p:nvPr/>
        </p:nvSpPr>
        <p:spPr>
          <a:xfrm>
            <a:off x="5138801" y="9322791"/>
            <a:ext cx="576242" cy="576242"/>
          </a:xfrm>
          <a:prstGeom prst="ellipse">
            <a:avLst/>
          </a:prstGeom>
          <a:solidFill>
            <a:schemeClr val="bg1">
              <a:alpha val="10000"/>
            </a:schemeClr>
          </a:solidFill>
          <a:ln w="28575">
            <a:solidFill>
              <a:srgbClr val="0C75A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1" name="TextBox 250"/>
          <p:cNvSpPr txBox="1"/>
          <p:nvPr/>
        </p:nvSpPr>
        <p:spPr>
          <a:xfrm>
            <a:off x="5194716" y="9487802"/>
            <a:ext cx="464413" cy="246221"/>
          </a:xfrm>
          <a:prstGeom prst="rect">
            <a:avLst/>
          </a:prstGeom>
          <a:noFill/>
        </p:spPr>
        <p:txBody>
          <a:bodyPr wrap="square" rtlCol="0">
            <a:spAutoFit/>
          </a:bodyPr>
          <a:lstStyle/>
          <a:p>
            <a:pPr algn="ctr"/>
            <a:r>
              <a:rPr lang="en-US" sz="1000" dirty="0">
                <a:solidFill>
                  <a:schemeClr val="bg1"/>
                </a:solidFill>
                <a:latin typeface="Arial" panose="020B0604020202020204" pitchFamily="34" charset="0"/>
                <a:cs typeface="Arial" panose="020B0604020202020204" pitchFamily="34" charset="0"/>
              </a:rPr>
              <a:t>90%</a:t>
            </a:r>
          </a:p>
        </p:txBody>
      </p:sp>
      <p:sp>
        <p:nvSpPr>
          <p:cNvPr id="252" name="Oval 251"/>
          <p:cNvSpPr/>
          <p:nvPr/>
        </p:nvSpPr>
        <p:spPr>
          <a:xfrm>
            <a:off x="6366374" y="9335758"/>
            <a:ext cx="576242" cy="576242"/>
          </a:xfrm>
          <a:prstGeom prst="ellipse">
            <a:avLst/>
          </a:prstGeom>
          <a:solidFill>
            <a:schemeClr val="bg1">
              <a:alpha val="10000"/>
            </a:schemeClr>
          </a:solidFill>
          <a:ln w="28575">
            <a:solidFill>
              <a:srgbClr val="0C75A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3" name="TextBox 252"/>
          <p:cNvSpPr txBox="1"/>
          <p:nvPr/>
        </p:nvSpPr>
        <p:spPr>
          <a:xfrm>
            <a:off x="6422289" y="9500769"/>
            <a:ext cx="464413" cy="246221"/>
          </a:xfrm>
          <a:prstGeom prst="rect">
            <a:avLst/>
          </a:prstGeom>
          <a:noFill/>
        </p:spPr>
        <p:txBody>
          <a:bodyPr wrap="square" rtlCol="0">
            <a:spAutoFit/>
          </a:bodyPr>
          <a:lstStyle/>
          <a:p>
            <a:pPr algn="ctr"/>
            <a:r>
              <a:rPr lang="en-US" sz="1000" dirty="0">
                <a:solidFill>
                  <a:schemeClr val="bg1"/>
                </a:solidFill>
                <a:latin typeface="Arial" panose="020B0604020202020204" pitchFamily="34" charset="0"/>
                <a:cs typeface="Arial" panose="020B0604020202020204" pitchFamily="34" charset="0"/>
              </a:rPr>
              <a:t>80%</a:t>
            </a:r>
          </a:p>
        </p:txBody>
      </p:sp>
      <p:pic>
        <p:nvPicPr>
          <p:cNvPr id="2" name="Image 1"/>
          <p:cNvPicPr>
            <a:picLocks noChangeAspect="1"/>
          </p:cNvPicPr>
          <p:nvPr/>
        </p:nvPicPr>
        <p:blipFill>
          <a:blip r:embed="rId13"/>
          <a:stretch>
            <a:fillRect/>
          </a:stretch>
        </p:blipFill>
        <p:spPr>
          <a:xfrm>
            <a:off x="152149" y="17975"/>
            <a:ext cx="3150269" cy="2102656"/>
          </a:xfrm>
          <a:prstGeom prst="rect">
            <a:avLst/>
          </a:prstGeom>
        </p:spPr>
      </p:pic>
      <p:sp>
        <p:nvSpPr>
          <p:cNvPr id="68" name="TextBox 192"/>
          <p:cNvSpPr txBox="1"/>
          <p:nvPr/>
        </p:nvSpPr>
        <p:spPr>
          <a:xfrm>
            <a:off x="3490911" y="2564904"/>
            <a:ext cx="3915727" cy="707886"/>
          </a:xfrm>
          <a:prstGeom prst="rect">
            <a:avLst/>
          </a:prstGeom>
          <a:noFill/>
        </p:spPr>
        <p:txBody>
          <a:bodyPr wrap="square" rtlCol="0"/>
          <a:lstStyle/>
          <a:p>
            <a:r>
              <a:rPr lang="en-US" sz="1000" b="1" dirty="0">
                <a:solidFill>
                  <a:schemeClr val="bg1"/>
                </a:solidFill>
                <a:latin typeface="Arial" panose="020B0604020202020204" pitchFamily="34" charset="0"/>
                <a:cs typeface="Arial" panose="020B0604020202020204" pitchFamily="34" charset="0"/>
              </a:rPr>
              <a:t>EMPRESA | CARGO OCCUPADO | 20XX – 20XX</a:t>
            </a:r>
          </a:p>
          <a:p>
            <a:r>
              <a:rPr lang="en-US" sz="1000" dirty="0">
                <a:solidFill>
                  <a:schemeClr val="bg1">
                    <a:lumMod val="85000"/>
                  </a:schemeClr>
                </a:solidFill>
                <a:latin typeface="Arial" panose="020B0604020202020204" pitchFamily="34" charset="0"/>
                <a:cs typeface="Arial" panose="020B0604020202020204" pitchFamily="34" charset="0"/>
              </a:rPr>
              <a:t>Lorem ipsum dolor sit amet, consectetur adipiscing elit. Quisque pulvinar sit amet turpis ut consequat. Lorem ipsum dolor sit amet, consectetur adipiscing elit. Quisque pulvinar sit amet turpis ut. </a:t>
            </a:r>
          </a:p>
        </p:txBody>
      </p:sp>
      <p:sp>
        <p:nvSpPr>
          <p:cNvPr id="69" name="TextBox 192"/>
          <p:cNvSpPr txBox="1"/>
          <p:nvPr/>
        </p:nvSpPr>
        <p:spPr>
          <a:xfrm>
            <a:off x="3490911" y="3353995"/>
            <a:ext cx="3915727" cy="707886"/>
          </a:xfrm>
          <a:prstGeom prst="rect">
            <a:avLst/>
          </a:prstGeom>
          <a:noFill/>
        </p:spPr>
        <p:txBody>
          <a:bodyPr wrap="square" rtlCol="0"/>
          <a:lstStyle/>
          <a:p>
            <a:r>
              <a:rPr lang="en-US" sz="1000" b="1" dirty="0">
                <a:solidFill>
                  <a:schemeClr val="bg1"/>
                </a:solidFill>
                <a:latin typeface="Arial" panose="020B0604020202020204" pitchFamily="34" charset="0"/>
                <a:cs typeface="Arial" panose="020B0604020202020204" pitchFamily="34" charset="0"/>
              </a:rPr>
              <a:t>EMPRESA | CARGO OCCUPADO | 20XX – 20XX</a:t>
            </a:r>
          </a:p>
          <a:p>
            <a:r>
              <a:rPr lang="en-US" sz="1000" dirty="0">
                <a:solidFill>
                  <a:schemeClr val="bg1">
                    <a:lumMod val="85000"/>
                  </a:schemeClr>
                </a:solidFill>
                <a:latin typeface="Arial" panose="020B0604020202020204" pitchFamily="34" charset="0"/>
                <a:cs typeface="Arial" panose="020B0604020202020204" pitchFamily="34" charset="0"/>
              </a:rPr>
              <a:t>Lorem ipsum dolor sit amet, consectetur adipiscing elit. Quisque pulvinar sit amet turpis ut consequat. Lorem ipsum dolor sit amet, consectetur adipiscing elit. Quisque pulvinar sit amet turpis ut. </a:t>
            </a:r>
          </a:p>
        </p:txBody>
      </p:sp>
      <p:sp>
        <p:nvSpPr>
          <p:cNvPr id="70" name="TextBox 196"/>
          <p:cNvSpPr txBox="1"/>
          <p:nvPr/>
        </p:nvSpPr>
        <p:spPr>
          <a:xfrm>
            <a:off x="3512420" y="6160932"/>
            <a:ext cx="3915727" cy="553998"/>
          </a:xfrm>
          <a:prstGeom prst="rect">
            <a:avLst/>
          </a:prstGeom>
          <a:noFill/>
        </p:spPr>
        <p:txBody>
          <a:bodyPr wrap="square" rtlCol="0"/>
          <a:lstStyle/>
          <a:p>
            <a:r>
              <a:rPr lang="en-US" sz="1000" b="1" dirty="0">
                <a:solidFill>
                  <a:schemeClr val="bg1"/>
                </a:solidFill>
                <a:latin typeface="Arial" panose="020B0604020202020204" pitchFamily="34" charset="0"/>
                <a:cs typeface="Arial" panose="020B0604020202020204" pitchFamily="34" charset="0"/>
              </a:rPr>
              <a:t>GRADO | UNIVERSIDAD | 20XX </a:t>
            </a:r>
          </a:p>
          <a:p>
            <a:r>
              <a:rPr lang="en-US" sz="1000" dirty="0">
                <a:solidFill>
                  <a:schemeClr val="bg1">
                    <a:lumMod val="85000"/>
                  </a:schemeClr>
                </a:solidFill>
                <a:latin typeface="Arial" panose="020B0604020202020204" pitchFamily="34" charset="0"/>
                <a:cs typeface="Arial" panose="020B0604020202020204" pitchFamily="34" charset="0"/>
              </a:rPr>
              <a:t>Lorem ipsum dolor sit amet, consectetur adipiscing elit. Quisque pulvinar sit amet turpis ut consequat.</a:t>
            </a:r>
          </a:p>
        </p:txBody>
      </p:sp>
      <p:sp>
        <p:nvSpPr>
          <p:cNvPr id="71" name="TextBox 196"/>
          <p:cNvSpPr txBox="1"/>
          <p:nvPr/>
        </p:nvSpPr>
        <p:spPr>
          <a:xfrm>
            <a:off x="3512419" y="6735497"/>
            <a:ext cx="3915727" cy="553998"/>
          </a:xfrm>
          <a:prstGeom prst="rect">
            <a:avLst/>
          </a:prstGeom>
          <a:noFill/>
        </p:spPr>
        <p:txBody>
          <a:bodyPr wrap="square" rtlCol="0"/>
          <a:lstStyle/>
          <a:p>
            <a:r>
              <a:rPr lang="en-US" sz="1000" b="1" dirty="0">
                <a:solidFill>
                  <a:schemeClr val="bg1"/>
                </a:solidFill>
                <a:latin typeface="Arial" panose="020B0604020202020204" pitchFamily="34" charset="0"/>
                <a:cs typeface="Arial" panose="020B0604020202020204" pitchFamily="34" charset="0"/>
              </a:rPr>
              <a:t>GRADO | UNIVERSIDAD | 20XX </a:t>
            </a:r>
          </a:p>
          <a:p>
            <a:r>
              <a:rPr lang="en-US" sz="1000" dirty="0">
                <a:solidFill>
                  <a:schemeClr val="bg1">
                    <a:lumMod val="85000"/>
                  </a:schemeClr>
                </a:solidFill>
                <a:latin typeface="Arial" panose="020B0604020202020204" pitchFamily="34" charset="0"/>
                <a:cs typeface="Arial" panose="020B0604020202020204" pitchFamily="34" charset="0"/>
              </a:rPr>
              <a:t>Lorem ipsum dolor sit amet, consectetur adipiscing elit. Quisque pulvinar sit amet turpis ut consequat.</a:t>
            </a:r>
          </a:p>
        </p:txBody>
      </p:sp>
      <p:sp>
        <p:nvSpPr>
          <p:cNvPr id="72" name="TextBox 192"/>
          <p:cNvSpPr txBox="1"/>
          <p:nvPr/>
        </p:nvSpPr>
        <p:spPr>
          <a:xfrm>
            <a:off x="3512419" y="4156557"/>
            <a:ext cx="3915727" cy="707886"/>
          </a:xfrm>
          <a:prstGeom prst="rect">
            <a:avLst/>
          </a:prstGeom>
          <a:noFill/>
        </p:spPr>
        <p:txBody>
          <a:bodyPr wrap="square" rtlCol="0"/>
          <a:lstStyle/>
          <a:p>
            <a:r>
              <a:rPr lang="en-US" sz="1000" b="1" dirty="0">
                <a:solidFill>
                  <a:schemeClr val="bg1"/>
                </a:solidFill>
                <a:latin typeface="Arial" panose="020B0604020202020204" pitchFamily="34" charset="0"/>
                <a:cs typeface="Arial" panose="020B0604020202020204" pitchFamily="34" charset="0"/>
              </a:rPr>
              <a:t>EMPRESA | CARGO OCCUPADO | 20XX – 20XX</a:t>
            </a:r>
          </a:p>
          <a:p>
            <a:r>
              <a:rPr lang="en-US" sz="1000" dirty="0">
                <a:solidFill>
                  <a:schemeClr val="bg1">
                    <a:lumMod val="85000"/>
                  </a:schemeClr>
                </a:solidFill>
                <a:latin typeface="Arial" panose="020B0604020202020204" pitchFamily="34" charset="0"/>
                <a:cs typeface="Arial" panose="020B0604020202020204" pitchFamily="34" charset="0"/>
              </a:rPr>
              <a:t>Lorem ipsum dolor sit amet, consectetur adipiscing elit. Quisque pulvinar sit amet turpis ut consequat. Lorem ipsum dolor sit amet, consectetur adipiscing elit. Quisque pulvinar sit amet turpis ut. </a:t>
            </a:r>
          </a:p>
        </p:txBody>
      </p:sp>
    </p:spTree>
    <p:extLst>
      <p:ext uri="{BB962C8B-B14F-4D97-AF65-F5344CB8AC3E}">
        <p14:creationId xmlns:p14="http://schemas.microsoft.com/office/powerpoint/2010/main" val="39854417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08645443-5F16-9244-A209-BAE520965B81}"/>
              </a:ext>
            </a:extLst>
          </p:cNvPr>
          <p:cNvSpPr>
            <a:spLocks noGrp="1"/>
          </p:cNvSpPr>
          <p:nvPr>
            <p:ph idx="1"/>
          </p:nvPr>
        </p:nvSpPr>
        <p:spPr>
          <a:xfrm>
            <a:off x="378143" y="679622"/>
            <a:ext cx="6806565" cy="8868401"/>
          </a:xfrm>
        </p:spPr>
        <p:txBody>
          <a:bodyPr>
            <a:normAutofit fontScale="77500" lnSpcReduction="20000"/>
          </a:bodyPr>
          <a:lstStyle/>
          <a:p>
            <a:pPr marL="0" indent="0">
              <a:buNone/>
            </a:pPr>
            <a:endParaRPr lang="fr-FR" dirty="0"/>
          </a:p>
          <a:p>
            <a:pPr marL="0" indent="0">
              <a:buNone/>
            </a:pPr>
            <a:r>
              <a:rPr lang="es-ES" b="1" dirty="0"/>
              <a:t>Querido candidato </a:t>
            </a:r>
          </a:p>
          <a:p>
            <a:pPr marL="0" indent="0">
              <a:buNone/>
            </a:pPr>
            <a:endParaRPr lang="es-ES" dirty="0"/>
          </a:p>
          <a:p>
            <a:pPr marL="0" indent="0">
              <a:buNone/>
            </a:pPr>
            <a:r>
              <a:rPr lang="es-ES" dirty="0"/>
              <a:t>Gracias por descargar esta plantilla de nuestro sitio web. Esperamos que esto te ayude a crear tu CV. Tómate el tiempo para escribir tu CV con cuidado, ya que describe tu experiencia profesional y tu personalidad. </a:t>
            </a:r>
          </a:p>
          <a:p>
            <a:pPr marL="0" indent="0">
              <a:buNone/>
            </a:pPr>
            <a:endParaRPr lang="es-ES" dirty="0"/>
          </a:p>
          <a:p>
            <a:pPr marL="0" indent="0">
              <a:buNone/>
            </a:pPr>
            <a:r>
              <a:rPr lang="es-ES" dirty="0"/>
              <a:t>¡Recuerda que una buena aplicación es una aplicación personalizada! Si necesita otros modelos, vuelva a nuestro sitio web: </a:t>
            </a:r>
            <a:r>
              <a:rPr lang="es-ES" dirty="0">
                <a:hlinkClick r:id="rId2"/>
              </a:rPr>
              <a:t>HTTPS://WWW.EJEMPLODECV.COM</a:t>
            </a:r>
            <a:r>
              <a:rPr lang="es-ES" dirty="0"/>
              <a:t>   </a:t>
            </a:r>
            <a:endParaRPr lang="fr-FR" dirty="0"/>
          </a:p>
          <a:p>
            <a:pPr marL="0" indent="0">
              <a:buNone/>
            </a:pPr>
            <a:r>
              <a:rPr lang="fr-FR" dirty="0"/>
              <a:t>---</a:t>
            </a:r>
          </a:p>
          <a:p>
            <a:pPr marL="0" indent="0">
              <a:buNone/>
            </a:pPr>
            <a:endParaRPr lang="fr-FR" dirty="0"/>
          </a:p>
          <a:p>
            <a:pPr marL="0" indent="0">
              <a:buNone/>
            </a:pPr>
            <a:r>
              <a:rPr lang="fr-FR" b="1" dirty="0"/>
              <a:t>Copyright EJEMPLODECV.COM</a:t>
            </a:r>
          </a:p>
          <a:p>
            <a:pPr marL="0" indent="0">
              <a:buNone/>
            </a:pPr>
            <a:endParaRPr lang="fr-FR" dirty="0"/>
          </a:p>
          <a:p>
            <a:pPr marL="0" indent="0">
              <a:buNone/>
            </a:pPr>
            <a:r>
              <a:rPr lang="es-ES" dirty="0"/>
              <a:t>El contenido publicado en nuestro sitio (modelos de CV, modelos de cartas, artículos, etc.) son propiedad de </a:t>
            </a:r>
            <a:r>
              <a:rPr lang="it-IT" dirty="0" err="1"/>
              <a:t>EJEMPLODECV.com</a:t>
            </a:r>
            <a:endParaRPr lang="it-IT" dirty="0"/>
          </a:p>
          <a:p>
            <a:pPr marL="0" indent="0">
              <a:buNone/>
            </a:pPr>
            <a:endParaRPr lang="fr-FR" dirty="0"/>
          </a:p>
          <a:p>
            <a:pPr marL="0" indent="0">
              <a:buNone/>
            </a:pPr>
            <a:r>
              <a:rPr lang="fr-FR" b="1" dirty="0">
                <a:solidFill>
                  <a:srgbClr val="00B050"/>
                </a:solidFill>
              </a:rPr>
              <a:t>O</a:t>
            </a:r>
            <a:r>
              <a:rPr lang="fr-FR" dirty="0"/>
              <a:t>     </a:t>
            </a:r>
            <a:r>
              <a:rPr lang="es-ES" dirty="0"/>
              <a:t>Su uso se limita a un uso estrictamente personal.</a:t>
            </a:r>
          </a:p>
          <a:p>
            <a:pPr marL="0" indent="0">
              <a:buNone/>
            </a:pPr>
            <a:r>
              <a:rPr lang="fr-FR" b="1" dirty="0">
                <a:solidFill>
                  <a:srgbClr val="FF0000"/>
                </a:solidFill>
              </a:rPr>
              <a:t>X</a:t>
            </a:r>
            <a:r>
              <a:rPr lang="fr-FR" dirty="0"/>
              <a:t>     </a:t>
            </a:r>
            <a:r>
              <a:rPr lang="es-ES" dirty="0"/>
              <a:t>Está prohibido distribuirlos, publicarlos o redistribuirlos sin nuestro consentimiento. </a:t>
            </a:r>
          </a:p>
          <a:p>
            <a:pPr marL="0" indent="0">
              <a:buNone/>
            </a:pPr>
            <a:r>
              <a:rPr lang="fr-FR" b="1" dirty="0">
                <a:solidFill>
                  <a:srgbClr val="FF0000"/>
                </a:solidFill>
              </a:rPr>
              <a:t>X</a:t>
            </a:r>
            <a:r>
              <a:rPr lang="fr-FR" dirty="0"/>
              <a:t>     </a:t>
            </a:r>
            <a:r>
              <a:rPr lang="es-ES" dirty="0"/>
              <a:t>También está prohibido dar acceso al enlace de descarga o al enlace de edición.</a:t>
            </a:r>
          </a:p>
          <a:p>
            <a:pPr marL="0" indent="0">
              <a:buNone/>
            </a:pPr>
            <a:endParaRPr lang="fr-FR" dirty="0"/>
          </a:p>
          <a:p>
            <a:pPr marL="0" indent="0">
              <a:buNone/>
            </a:pPr>
            <a:endParaRPr lang="es-ES" dirty="0"/>
          </a:p>
          <a:p>
            <a:pPr marL="0" indent="0">
              <a:buNone/>
            </a:pPr>
            <a:r>
              <a:rPr lang="es-ES" dirty="0"/>
              <a:t>Contenido presentado en 180 países ante un alguacil. Reproducción estrictamente prohibida, incluso parcial. Limitado a uso estrictamente personal.</a:t>
            </a:r>
          </a:p>
          <a:p>
            <a:pPr marL="0" indent="0">
              <a:buNone/>
            </a:pPr>
            <a:endParaRPr lang="fr-FR" dirty="0"/>
          </a:p>
          <a:p>
            <a:pPr marL="0" indent="0">
              <a:buNone/>
            </a:pPr>
            <a:r>
              <a:rPr lang="fr-FR" dirty="0"/>
              <a:t>---</a:t>
            </a:r>
          </a:p>
          <a:p>
            <a:pPr marL="0" indent="0">
              <a:buNone/>
            </a:pPr>
            <a:endParaRPr lang="fr-FR" dirty="0"/>
          </a:p>
          <a:p>
            <a:pPr marL="0" indent="0">
              <a:buNone/>
            </a:pPr>
            <a:r>
              <a:rPr lang="es-ES" dirty="0">
                <a:solidFill>
                  <a:schemeClr val="tx1">
                    <a:lumMod val="50000"/>
                    <a:lumOff val="50000"/>
                  </a:schemeClr>
                </a:solidFill>
              </a:rPr>
              <a:t>Los modelos disponibles en nuestro sitio web se proporcionan "tal cual" y sin garantía.</a:t>
            </a:r>
            <a:endParaRPr lang="fr-FR" dirty="0">
              <a:solidFill>
                <a:schemeClr val="tx1">
                  <a:lumMod val="50000"/>
                  <a:lumOff val="50000"/>
                </a:schemeClr>
              </a:solidFill>
            </a:endParaRPr>
          </a:p>
          <a:p>
            <a:pPr marL="0" indent="0">
              <a:buNone/>
            </a:pPr>
            <a:endParaRPr lang="fr-FR" dirty="0"/>
          </a:p>
          <a:p>
            <a:pPr marL="0" indent="0">
              <a:buNone/>
            </a:pPr>
            <a:endParaRPr lang="fr-FR" dirty="0"/>
          </a:p>
          <a:p>
            <a:pPr marL="0" indent="0">
              <a:buNone/>
            </a:pPr>
            <a:endParaRPr lang="fr-FR" dirty="0"/>
          </a:p>
        </p:txBody>
      </p:sp>
    </p:spTree>
    <p:extLst>
      <p:ext uri="{BB962C8B-B14F-4D97-AF65-F5344CB8AC3E}">
        <p14:creationId xmlns:p14="http://schemas.microsoft.com/office/powerpoint/2010/main" val="256067387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9</TotalTime>
  <Words>542</Words>
  <Application>Microsoft Macintosh PowerPoint</Application>
  <PresentationFormat>Personnalisé</PresentationFormat>
  <Paragraphs>75</Paragraphs>
  <Slides>2</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2</vt:i4>
      </vt:variant>
    </vt:vector>
  </HeadingPairs>
  <TitlesOfParts>
    <vt:vector size="6" baseType="lpstr">
      <vt:lpstr>Arial</vt:lpstr>
      <vt:lpstr>Calibri</vt:lpstr>
      <vt:lpstr>Calibri Light</vt:lpstr>
      <vt:lpstr>Office Theme</vt:lpstr>
      <vt:lpstr>Présentation PowerPoint</vt:lpstr>
      <vt:lpstr>Présentation PowerPoint</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cv88</dc:title>
  <dc:subject/>
  <dc:creator>www.ejemplodecv.com</dc:creator>
  <cp:keywords/>
  <dc:description/>
  <cp:lastModifiedBy>Axel Maille</cp:lastModifiedBy>
  <cp:revision>92</cp:revision>
  <dcterms:created xsi:type="dcterms:W3CDTF">2015-04-27T10:39:12Z</dcterms:created>
  <dcterms:modified xsi:type="dcterms:W3CDTF">2021-01-03T21:37:25Z</dcterms:modified>
  <cp:category/>
</cp:coreProperties>
</file>