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2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8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5357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8219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410041" y="472579"/>
            <a:ext cx="1987874" cy="10057710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42480" y="472579"/>
            <a:ext cx="5841514" cy="1005771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90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8080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2" cy="2122882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2"/>
            <a:ext cx="6428422" cy="2338139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43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87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3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7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1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6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0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4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5279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42481" y="2751335"/>
            <a:ext cx="3914037" cy="777895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482565" y="2751335"/>
            <a:ext cx="3915350" cy="777895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6272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2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5"/>
            <a:ext cx="3341572" cy="99711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5"/>
            <a:ext cx="3341572" cy="6158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5"/>
            <a:ext cx="3342884" cy="99711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5"/>
            <a:ext cx="3342884" cy="6158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830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6715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8887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5" cy="1811130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8"/>
            <a:ext cx="4227844" cy="9122456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5" cy="7311326"/>
          </a:xfrm>
        </p:spPr>
        <p:txBody>
          <a:bodyPr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8082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50"/>
            <a:ext cx="4537710" cy="6413183"/>
          </a:xfrm>
        </p:spPr>
        <p:txBody>
          <a:bodyPr/>
          <a:lstStyle>
            <a:lvl1pPr marL="0" indent="0">
              <a:buNone/>
              <a:defRPr sz="3600"/>
            </a:lvl1pPr>
            <a:lvl2pPr marL="521437" indent="0">
              <a:buNone/>
              <a:defRPr sz="3200"/>
            </a:lvl2pPr>
            <a:lvl3pPr marL="1042873" indent="0">
              <a:buNone/>
              <a:defRPr sz="2700"/>
            </a:lvl3pPr>
            <a:lvl4pPr marL="1564310" indent="0">
              <a:buNone/>
              <a:defRPr sz="2300"/>
            </a:lvl4pPr>
            <a:lvl5pPr marL="2085746" indent="0">
              <a:buNone/>
              <a:defRPr sz="2300"/>
            </a:lvl5pPr>
            <a:lvl6pPr marL="2607183" indent="0">
              <a:buNone/>
              <a:defRPr sz="2300"/>
            </a:lvl6pPr>
            <a:lvl7pPr marL="3128620" indent="0">
              <a:buNone/>
              <a:defRPr sz="2300"/>
            </a:lvl7pPr>
            <a:lvl8pPr marL="3650056" indent="0">
              <a:buNone/>
              <a:defRPr sz="2300"/>
            </a:lvl8pPr>
            <a:lvl9pPr marL="4171493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8304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2"/>
            <a:ext cx="6806565" cy="1781440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8"/>
            <a:ext cx="6806565" cy="7054006"/>
          </a:xfrm>
          <a:prstGeom prst="rect">
            <a:avLst/>
          </a:prstGeom>
        </p:spPr>
        <p:txBody>
          <a:bodyPr vert="horz" lIns="104287" tIns="52144" rIns="104287" bIns="52144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55A9C-7119-D849-A70F-F4E62CB412E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5" y="9906785"/>
            <a:ext cx="2394902" cy="569071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2" y="9906785"/>
            <a:ext cx="1764665" cy="569071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112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21437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077" indent="-391077" algn="l" defTabSz="521437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7334" indent="-325898" algn="l" defTabSz="521437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592" indent="-260718" algn="l" defTabSz="521437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028" indent="-260718" algn="l" defTabSz="521437" rtl="0" eaLnBrk="1" latinLnBrk="0" hangingPunct="1">
        <a:spcBef>
          <a:spcPct val="20000"/>
        </a:spcBef>
        <a:buFont typeface="Arial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465" indent="-260718" algn="l" defTabSz="521437" rtl="0" eaLnBrk="1" latinLnBrk="0" hangingPunct="1">
        <a:spcBef>
          <a:spcPct val="20000"/>
        </a:spcBef>
        <a:buFont typeface="Arial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90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338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775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21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37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87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1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74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18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62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05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49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7.png"/><Relationship Id="rId18" Type="http://schemas.microsoft.com/office/2007/relationships/hdphoto" Target="../media/hdphoto8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microsoft.com/office/2007/relationships/hdphoto" Target="../media/hdphoto5.wdp"/><Relationship Id="rId17" Type="http://schemas.openxmlformats.org/officeDocument/2006/relationships/image" Target="../media/image9.png"/><Relationship Id="rId2" Type="http://schemas.openxmlformats.org/officeDocument/2006/relationships/image" Target="../media/image1.jpg"/><Relationship Id="rId16" Type="http://schemas.microsoft.com/office/2007/relationships/hdphoto" Target="../media/hdphoto7.wdp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5" Type="http://schemas.openxmlformats.org/officeDocument/2006/relationships/image" Target="../media/image8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5.png"/><Relationship Id="rId14" Type="http://schemas.microsoft.com/office/2007/relationships/hdphoto" Target="../media/hdphoto6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 15" descr="Fotolia_62343981_X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647"/>
          <a:stretch/>
        </p:blipFill>
        <p:spPr>
          <a:xfrm>
            <a:off x="2893140" y="114300"/>
            <a:ext cx="1714500" cy="1714500"/>
          </a:xfrm>
          <a:prstGeom prst="ellipse">
            <a:avLst/>
          </a:prstGeom>
          <a:ln>
            <a:solidFill>
              <a:srgbClr val="E46C0A"/>
            </a:solidFill>
          </a:ln>
        </p:spPr>
      </p:pic>
      <p:sp>
        <p:nvSpPr>
          <p:cNvPr id="17" name="Rectangle 16"/>
          <p:cNvSpPr/>
          <p:nvPr/>
        </p:nvSpPr>
        <p:spPr>
          <a:xfrm>
            <a:off x="1861951" y="1390898"/>
            <a:ext cx="3886200" cy="43790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2800" dirty="0">
                <a:latin typeface="Arial" pitchFamily="34" charset="0"/>
                <a:cs typeface="Arial" pitchFamily="34" charset="0"/>
              </a:rPr>
              <a:t>Felicia DANTE</a:t>
            </a:r>
          </a:p>
        </p:txBody>
      </p:sp>
      <p:grpSp>
        <p:nvGrpSpPr>
          <p:cNvPr id="18" name="Group 13"/>
          <p:cNvGrpSpPr/>
          <p:nvPr/>
        </p:nvGrpSpPr>
        <p:grpSpPr>
          <a:xfrm>
            <a:off x="1673940" y="1077253"/>
            <a:ext cx="564062" cy="313645"/>
            <a:chOff x="1297889" y="1077253"/>
            <a:chExt cx="564062" cy="313645"/>
          </a:xfrm>
          <a:solidFill>
            <a:schemeClr val="accent6">
              <a:lumMod val="75000"/>
            </a:schemeClr>
          </a:solidFill>
        </p:grpSpPr>
        <p:grpSp>
          <p:nvGrpSpPr>
            <p:cNvPr id="19" name="Group 10"/>
            <p:cNvGrpSpPr/>
            <p:nvPr/>
          </p:nvGrpSpPr>
          <p:grpSpPr>
            <a:xfrm>
              <a:off x="1297889" y="1077253"/>
              <a:ext cx="556652" cy="313645"/>
              <a:chOff x="1333500" y="1006461"/>
              <a:chExt cx="556652" cy="313645"/>
            </a:xfrm>
            <a:grpFill/>
          </p:grpSpPr>
          <p:sp>
            <p:nvSpPr>
              <p:cNvPr id="21" name="Chevron 20"/>
              <p:cNvSpPr/>
              <p:nvPr/>
            </p:nvSpPr>
            <p:spPr>
              <a:xfrm>
                <a:off x="1333500" y="1006461"/>
                <a:ext cx="304800" cy="31364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1485900" y="1006461"/>
                <a:ext cx="404252" cy="31364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 sz="28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0" name="Right Triangle 12"/>
            <p:cNvSpPr/>
            <p:nvPr/>
          </p:nvSpPr>
          <p:spPr>
            <a:xfrm flipH="1">
              <a:off x="1485900" y="1077253"/>
              <a:ext cx="376051" cy="313645"/>
            </a:xfrm>
            <a:prstGeom prst="rtTriangl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23" name="Group 86"/>
          <p:cNvGrpSpPr/>
          <p:nvPr/>
        </p:nvGrpSpPr>
        <p:grpSpPr>
          <a:xfrm flipH="1">
            <a:off x="5374870" y="1077253"/>
            <a:ext cx="564062" cy="313645"/>
            <a:chOff x="1297889" y="1077253"/>
            <a:chExt cx="564062" cy="313645"/>
          </a:xfrm>
        </p:grpSpPr>
        <p:grpSp>
          <p:nvGrpSpPr>
            <p:cNvPr id="24" name="Group 87"/>
            <p:cNvGrpSpPr/>
            <p:nvPr/>
          </p:nvGrpSpPr>
          <p:grpSpPr>
            <a:xfrm>
              <a:off x="1297889" y="1077253"/>
              <a:ext cx="556652" cy="313645"/>
              <a:chOff x="1333500" y="1006461"/>
              <a:chExt cx="556652" cy="313645"/>
            </a:xfrm>
          </p:grpSpPr>
          <p:sp>
            <p:nvSpPr>
              <p:cNvPr id="26" name="Chevron 25"/>
              <p:cNvSpPr/>
              <p:nvPr/>
            </p:nvSpPr>
            <p:spPr>
              <a:xfrm>
                <a:off x="1333500" y="1006461"/>
                <a:ext cx="304800" cy="313645"/>
              </a:xfrm>
              <a:prstGeom prst="chevron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1485900" y="1006461"/>
                <a:ext cx="404252" cy="31364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 sz="28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5" name="Right Triangle 88"/>
            <p:cNvSpPr/>
            <p:nvPr/>
          </p:nvSpPr>
          <p:spPr>
            <a:xfrm flipH="1">
              <a:off x="1485900" y="1077253"/>
              <a:ext cx="376051" cy="313645"/>
            </a:xfrm>
            <a:prstGeom prst="rtTriangl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sp>
        <p:nvSpPr>
          <p:cNvPr id="28" name="ZoneTexte 27"/>
          <p:cNvSpPr txBox="1"/>
          <p:nvPr/>
        </p:nvSpPr>
        <p:spPr>
          <a:xfrm>
            <a:off x="2605549" y="1830564"/>
            <a:ext cx="2267768" cy="338554"/>
          </a:xfrm>
          <a:prstGeom prst="rect">
            <a:avLst/>
          </a:prstGeom>
          <a:noFill/>
        </p:spPr>
        <p:txBody>
          <a:bodyPr wrap="none" rtlCol="0"/>
          <a:lstStyle/>
          <a:p>
            <a:pPr algn="ctr"/>
            <a:r>
              <a:rPr lang="fr-FR" sz="1600" dirty="0">
                <a:solidFill>
                  <a:srgbClr val="E46C0A"/>
                </a:solidFill>
              </a:rPr>
              <a:t>Cargo </a:t>
            </a:r>
            <a:r>
              <a:rPr lang="fr-FR" sz="1600" dirty="0" err="1">
                <a:solidFill>
                  <a:srgbClr val="E46C0A"/>
                </a:solidFill>
              </a:rPr>
              <a:t>Buscando</a:t>
            </a:r>
            <a:endParaRPr lang="fr-FR" sz="1600" dirty="0">
              <a:solidFill>
                <a:srgbClr val="E46C0A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408906" y="2169118"/>
            <a:ext cx="6617615" cy="430887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GB" sz="1100" dirty="0" err="1">
                <a:latin typeface="Calibri"/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</a:t>
            </a:r>
            <a:endParaRPr lang="fr-FR" sz="1100" dirty="0">
              <a:latin typeface="Calibri"/>
              <a:cs typeface="Calibri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782522" y="2708105"/>
            <a:ext cx="3570777" cy="3494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32" name="Rectangle 31"/>
          <p:cNvSpPr/>
          <p:nvPr/>
        </p:nvSpPr>
        <p:spPr>
          <a:xfrm>
            <a:off x="119744" y="2712890"/>
            <a:ext cx="3590800" cy="3494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33" name="Rectangle 32"/>
          <p:cNvSpPr/>
          <p:nvPr/>
        </p:nvSpPr>
        <p:spPr>
          <a:xfrm>
            <a:off x="607646" y="2718958"/>
            <a:ext cx="1411765" cy="338554"/>
          </a:xfrm>
          <a:prstGeom prst="rect">
            <a:avLst/>
          </a:prstGeom>
        </p:spPr>
        <p:txBody>
          <a:bodyPr wrap="none"/>
          <a:lstStyle/>
          <a:p>
            <a:r>
              <a:rPr lang="en-PH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ESTUDIOS REALIZADOS</a:t>
            </a:r>
          </a:p>
        </p:txBody>
      </p:sp>
      <p:pic>
        <p:nvPicPr>
          <p:cNvPr id="34" name="Picture 6" descr="C:\Users\ikkinallego\Downloads\black268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809" y="2712890"/>
            <a:ext cx="349407" cy="349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Rectangle 34"/>
          <p:cNvSpPr/>
          <p:nvPr/>
        </p:nvSpPr>
        <p:spPr>
          <a:xfrm>
            <a:off x="4141576" y="2714173"/>
            <a:ext cx="2209259" cy="338554"/>
          </a:xfrm>
          <a:prstGeom prst="rect">
            <a:avLst/>
          </a:prstGeom>
        </p:spPr>
        <p:txBody>
          <a:bodyPr wrap="none"/>
          <a:lstStyle/>
          <a:p>
            <a:r>
              <a:rPr lang="en-PH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EXPERIENCIA PROFESIONAL</a:t>
            </a:r>
          </a:p>
        </p:txBody>
      </p:sp>
      <p:pic>
        <p:nvPicPr>
          <p:cNvPr id="36" name="Picture 3" descr="C:\Users\ikkinallego\Downloads\boc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682" y="2728342"/>
            <a:ext cx="302894" cy="302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7" name="Tableau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317622"/>
              </p:ext>
            </p:extLst>
          </p:nvPr>
        </p:nvGraphicFramePr>
        <p:xfrm>
          <a:off x="3782521" y="3062297"/>
          <a:ext cx="3570777" cy="3291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70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="1" kern="1200" dirty="0">
                          <a:solidFill>
                            <a:srgbClr val="40404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EMPRESA | CARGO OCCUPADO | 20XX– 20XX</a:t>
                      </a:r>
                      <a:endParaRPr lang="fr-FR" sz="1100" b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r>
                        <a:rPr lang="fr-FR" sz="1100" dirty="0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  <a:p>
                      <a:endParaRPr lang="fr-FR" sz="1100" dirty="0">
                        <a:solidFill>
                          <a:srgbClr val="40404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="1" kern="1200" dirty="0">
                          <a:solidFill>
                            <a:srgbClr val="40404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EMPRESA | CARGO OCCUPADO | 20XX– 20XX</a:t>
                      </a:r>
                      <a:endParaRPr lang="fr-FR" sz="1100" b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r>
                        <a:rPr lang="fr-FR" sz="1100" dirty="0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  <a:p>
                      <a:pPr algn="l"/>
                      <a:endParaRPr lang="fr-FR" sz="1100" kern="1200" dirty="0">
                        <a:solidFill>
                          <a:srgbClr val="40404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="1" kern="1200" dirty="0">
                          <a:solidFill>
                            <a:srgbClr val="40404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EMPRESA | CARGO OCCUPADO | 20XX– 20XX</a:t>
                      </a:r>
                      <a:endParaRPr lang="fr-FR" sz="1100" b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r>
                        <a:rPr lang="fr-FR" sz="1100" dirty="0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  <a:p>
                      <a:pPr algn="l"/>
                      <a:endParaRPr lang="fr-FR" sz="1100" kern="1200" dirty="0">
                        <a:solidFill>
                          <a:srgbClr val="40404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8" name="Tableau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714825"/>
              </p:ext>
            </p:extLst>
          </p:nvPr>
        </p:nvGraphicFramePr>
        <p:xfrm>
          <a:off x="157844" y="3139686"/>
          <a:ext cx="3512456" cy="2286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12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GRADO - 20XX – 20XX</a:t>
                      </a:r>
                      <a:endParaRPr lang="fr-FR" sz="1100" b="1" kern="1200" dirty="0">
                        <a:solidFill>
                          <a:srgbClr val="E46C0A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Lorem ipsum dolor sit amet, consectetur adipiscing elit. Quisque pulvinar sit amet turpis ut consequat.</a:t>
                      </a:r>
                      <a:endParaRPr lang="en-GB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ea typeface="Cambria"/>
                        <a:cs typeface="Arial"/>
                      </a:endParaRPr>
                    </a:p>
                    <a:p>
                      <a:endParaRPr lang="fr-FR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GRADO - 20XX – 20XX</a:t>
                      </a:r>
                      <a:endParaRPr lang="fr-FR" sz="1100" b="1" kern="1200" dirty="0">
                        <a:solidFill>
                          <a:srgbClr val="E46C0A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Lorem ipsum dolor sit amet, consectetur adipiscing elit. Quisque pulvinar sit amet turpis ut consequat.</a:t>
                      </a:r>
                      <a:endParaRPr lang="en-GB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ea typeface="Cambria"/>
                        <a:cs typeface="Arial"/>
                      </a:endParaRPr>
                    </a:p>
                    <a:p>
                      <a:pPr algn="l"/>
                      <a:endParaRPr lang="fr-FR" sz="11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GRADO - 20XX – 20XX</a:t>
                      </a:r>
                      <a:endParaRPr lang="fr-FR" sz="1100" b="1" kern="1200" dirty="0">
                        <a:solidFill>
                          <a:srgbClr val="E46C0A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Lorem ipsum dolor sit amet, consectetur adipiscing elit. Quisque pulvinar sit amet turpis ut consequat.</a:t>
                      </a:r>
                      <a:endParaRPr lang="en-GB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ea typeface="Cambria"/>
                        <a:cs typeface="Arial"/>
                      </a:endParaRPr>
                    </a:p>
                    <a:p>
                      <a:pPr algn="l"/>
                      <a:endParaRPr lang="fr-FR" sz="11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3" name="Oval 1"/>
          <p:cNvSpPr>
            <a:spLocks noChangeArrowheads="1"/>
          </p:cNvSpPr>
          <p:nvPr/>
        </p:nvSpPr>
        <p:spPr bwMode="auto">
          <a:xfrm>
            <a:off x="1668562" y="7264602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4" name="Oval 1"/>
          <p:cNvSpPr>
            <a:spLocks noChangeArrowheads="1"/>
          </p:cNvSpPr>
          <p:nvPr/>
        </p:nvSpPr>
        <p:spPr bwMode="auto">
          <a:xfrm>
            <a:off x="1820962" y="7264602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5" name="Oval 1"/>
          <p:cNvSpPr>
            <a:spLocks noChangeArrowheads="1"/>
          </p:cNvSpPr>
          <p:nvPr/>
        </p:nvSpPr>
        <p:spPr bwMode="auto">
          <a:xfrm>
            <a:off x="1980507" y="7264602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6" name="Oval 1"/>
          <p:cNvSpPr>
            <a:spLocks noChangeArrowheads="1"/>
          </p:cNvSpPr>
          <p:nvPr/>
        </p:nvSpPr>
        <p:spPr bwMode="auto">
          <a:xfrm>
            <a:off x="2144812" y="7264602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7" name="Oval 2"/>
          <p:cNvSpPr>
            <a:spLocks noChangeArrowheads="1"/>
          </p:cNvSpPr>
          <p:nvPr/>
        </p:nvSpPr>
        <p:spPr bwMode="auto">
          <a:xfrm>
            <a:off x="2316262" y="7264602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aphicFrame>
        <p:nvGraphicFramePr>
          <p:cNvPr id="48" name="Tableau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7832931"/>
              </p:ext>
            </p:extLst>
          </p:nvPr>
        </p:nvGraphicFramePr>
        <p:xfrm>
          <a:off x="119744" y="7164590"/>
          <a:ext cx="1395666" cy="8185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956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759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Windows 7 et 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367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Office Word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Office Excel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9" name="ZoneTexte 48"/>
          <p:cNvSpPr txBox="1"/>
          <p:nvPr/>
        </p:nvSpPr>
        <p:spPr>
          <a:xfrm>
            <a:off x="119743" y="6815893"/>
            <a:ext cx="1395666" cy="338554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600" i="1" dirty="0">
                <a:solidFill>
                  <a:schemeClr val="bg1">
                    <a:lumMod val="65000"/>
                  </a:schemeClr>
                </a:solidFill>
                <a:latin typeface="Candara"/>
                <a:cs typeface="Candara"/>
              </a:rPr>
              <a:t>Informática</a:t>
            </a:r>
          </a:p>
        </p:txBody>
      </p:sp>
      <p:sp>
        <p:nvSpPr>
          <p:cNvPr id="50" name="Oval 1"/>
          <p:cNvSpPr>
            <a:spLocks noChangeArrowheads="1"/>
          </p:cNvSpPr>
          <p:nvPr/>
        </p:nvSpPr>
        <p:spPr bwMode="auto">
          <a:xfrm>
            <a:off x="1668562" y="7521777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" name="Oval 1"/>
          <p:cNvSpPr>
            <a:spLocks noChangeArrowheads="1"/>
          </p:cNvSpPr>
          <p:nvPr/>
        </p:nvSpPr>
        <p:spPr bwMode="auto">
          <a:xfrm>
            <a:off x="1820962" y="7521777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2" name="Oval 1"/>
          <p:cNvSpPr>
            <a:spLocks noChangeArrowheads="1"/>
          </p:cNvSpPr>
          <p:nvPr/>
        </p:nvSpPr>
        <p:spPr bwMode="auto">
          <a:xfrm>
            <a:off x="1980507" y="7521777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3" name="Oval 1"/>
          <p:cNvSpPr>
            <a:spLocks noChangeArrowheads="1"/>
          </p:cNvSpPr>
          <p:nvPr/>
        </p:nvSpPr>
        <p:spPr bwMode="auto">
          <a:xfrm>
            <a:off x="2144812" y="7521777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4" name="Oval 2"/>
          <p:cNvSpPr>
            <a:spLocks noChangeArrowheads="1"/>
          </p:cNvSpPr>
          <p:nvPr/>
        </p:nvSpPr>
        <p:spPr bwMode="auto">
          <a:xfrm>
            <a:off x="2316262" y="7521777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5" name="Oval 1"/>
          <p:cNvSpPr>
            <a:spLocks noChangeArrowheads="1"/>
          </p:cNvSpPr>
          <p:nvPr/>
        </p:nvSpPr>
        <p:spPr bwMode="auto">
          <a:xfrm>
            <a:off x="1668562" y="7805476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6" name="Oval 1"/>
          <p:cNvSpPr>
            <a:spLocks noChangeArrowheads="1"/>
          </p:cNvSpPr>
          <p:nvPr/>
        </p:nvSpPr>
        <p:spPr bwMode="auto">
          <a:xfrm>
            <a:off x="1820962" y="7805476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7" name="Oval 1"/>
          <p:cNvSpPr>
            <a:spLocks noChangeArrowheads="1"/>
          </p:cNvSpPr>
          <p:nvPr/>
        </p:nvSpPr>
        <p:spPr bwMode="auto">
          <a:xfrm>
            <a:off x="1980507" y="7805476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8" name="Oval 1"/>
          <p:cNvSpPr>
            <a:spLocks noChangeArrowheads="1"/>
          </p:cNvSpPr>
          <p:nvPr/>
        </p:nvSpPr>
        <p:spPr bwMode="auto">
          <a:xfrm>
            <a:off x="2144812" y="7805476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9" name="Oval 2"/>
          <p:cNvSpPr>
            <a:spLocks noChangeArrowheads="1"/>
          </p:cNvSpPr>
          <p:nvPr/>
        </p:nvSpPr>
        <p:spPr bwMode="auto">
          <a:xfrm>
            <a:off x="2316262" y="7805476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0" name="Oval 1"/>
          <p:cNvSpPr>
            <a:spLocks noChangeArrowheads="1"/>
          </p:cNvSpPr>
          <p:nvPr/>
        </p:nvSpPr>
        <p:spPr bwMode="auto">
          <a:xfrm>
            <a:off x="1674511" y="8525422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1" name="Oval 1"/>
          <p:cNvSpPr>
            <a:spLocks noChangeArrowheads="1"/>
          </p:cNvSpPr>
          <p:nvPr/>
        </p:nvSpPr>
        <p:spPr bwMode="auto">
          <a:xfrm>
            <a:off x="1826911" y="8525422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2" name="Oval 1"/>
          <p:cNvSpPr>
            <a:spLocks noChangeArrowheads="1"/>
          </p:cNvSpPr>
          <p:nvPr/>
        </p:nvSpPr>
        <p:spPr bwMode="auto">
          <a:xfrm>
            <a:off x="1986456" y="8525422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3" name="Oval 1"/>
          <p:cNvSpPr>
            <a:spLocks noChangeArrowheads="1"/>
          </p:cNvSpPr>
          <p:nvPr/>
        </p:nvSpPr>
        <p:spPr bwMode="auto">
          <a:xfrm>
            <a:off x="2150761" y="8525422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4" name="Oval 2"/>
          <p:cNvSpPr>
            <a:spLocks noChangeArrowheads="1"/>
          </p:cNvSpPr>
          <p:nvPr/>
        </p:nvSpPr>
        <p:spPr bwMode="auto">
          <a:xfrm>
            <a:off x="2322211" y="8525422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aphicFrame>
        <p:nvGraphicFramePr>
          <p:cNvPr id="65" name="Tableau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9280375"/>
              </p:ext>
            </p:extLst>
          </p:nvPr>
        </p:nvGraphicFramePr>
        <p:xfrm>
          <a:off x="198235" y="8449984"/>
          <a:ext cx="818691" cy="8185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8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759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Francés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367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Italiano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Inglés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6" name="ZoneTexte 65"/>
          <p:cNvSpPr txBox="1"/>
          <p:nvPr/>
        </p:nvSpPr>
        <p:spPr>
          <a:xfrm>
            <a:off x="198235" y="8101287"/>
            <a:ext cx="898535" cy="338554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600" i="1" dirty="0" err="1">
                <a:solidFill>
                  <a:schemeClr val="bg1">
                    <a:lumMod val="65000"/>
                  </a:schemeClr>
                </a:solidFill>
                <a:latin typeface="Candara"/>
                <a:cs typeface="Candara"/>
              </a:rPr>
              <a:t>Languages</a:t>
            </a:r>
            <a:endParaRPr lang="fr-FR" sz="1600" i="1" dirty="0">
              <a:solidFill>
                <a:schemeClr val="bg1">
                  <a:lumMod val="65000"/>
                </a:schemeClr>
              </a:solidFill>
              <a:latin typeface="Candara"/>
              <a:cs typeface="Candara"/>
            </a:endParaRPr>
          </a:p>
        </p:txBody>
      </p:sp>
      <p:sp>
        <p:nvSpPr>
          <p:cNvPr id="67" name="Oval 1"/>
          <p:cNvSpPr>
            <a:spLocks noChangeArrowheads="1"/>
          </p:cNvSpPr>
          <p:nvPr/>
        </p:nvSpPr>
        <p:spPr bwMode="auto">
          <a:xfrm>
            <a:off x="1674511" y="8782597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8" name="Oval 1"/>
          <p:cNvSpPr>
            <a:spLocks noChangeArrowheads="1"/>
          </p:cNvSpPr>
          <p:nvPr/>
        </p:nvSpPr>
        <p:spPr bwMode="auto">
          <a:xfrm>
            <a:off x="1826911" y="8782597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9" name="Oval 1"/>
          <p:cNvSpPr>
            <a:spLocks noChangeArrowheads="1"/>
          </p:cNvSpPr>
          <p:nvPr/>
        </p:nvSpPr>
        <p:spPr bwMode="auto">
          <a:xfrm>
            <a:off x="1986456" y="8782597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0" name="Oval 1"/>
          <p:cNvSpPr>
            <a:spLocks noChangeArrowheads="1"/>
          </p:cNvSpPr>
          <p:nvPr/>
        </p:nvSpPr>
        <p:spPr bwMode="auto">
          <a:xfrm>
            <a:off x="2150761" y="8782597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1" name="Oval 2"/>
          <p:cNvSpPr>
            <a:spLocks noChangeArrowheads="1"/>
          </p:cNvSpPr>
          <p:nvPr/>
        </p:nvSpPr>
        <p:spPr bwMode="auto">
          <a:xfrm>
            <a:off x="2322211" y="8782597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2" name="Oval 1"/>
          <p:cNvSpPr>
            <a:spLocks noChangeArrowheads="1"/>
          </p:cNvSpPr>
          <p:nvPr/>
        </p:nvSpPr>
        <p:spPr bwMode="auto">
          <a:xfrm>
            <a:off x="1674511" y="9066296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3" name="Oval 1"/>
          <p:cNvSpPr>
            <a:spLocks noChangeArrowheads="1"/>
          </p:cNvSpPr>
          <p:nvPr/>
        </p:nvSpPr>
        <p:spPr bwMode="auto">
          <a:xfrm>
            <a:off x="1826911" y="9066296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4" name="Oval 1"/>
          <p:cNvSpPr>
            <a:spLocks noChangeArrowheads="1"/>
          </p:cNvSpPr>
          <p:nvPr/>
        </p:nvSpPr>
        <p:spPr bwMode="auto">
          <a:xfrm>
            <a:off x="1986456" y="9066296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5" name="Oval 1"/>
          <p:cNvSpPr>
            <a:spLocks noChangeArrowheads="1"/>
          </p:cNvSpPr>
          <p:nvPr/>
        </p:nvSpPr>
        <p:spPr bwMode="auto">
          <a:xfrm>
            <a:off x="2150761" y="9066296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6" name="Oval 2"/>
          <p:cNvSpPr>
            <a:spLocks noChangeArrowheads="1"/>
          </p:cNvSpPr>
          <p:nvPr/>
        </p:nvSpPr>
        <p:spPr bwMode="auto">
          <a:xfrm>
            <a:off x="2322211" y="9066296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7" name="Oval 1"/>
          <p:cNvSpPr>
            <a:spLocks noChangeArrowheads="1"/>
          </p:cNvSpPr>
          <p:nvPr/>
        </p:nvSpPr>
        <p:spPr bwMode="auto">
          <a:xfrm>
            <a:off x="2471310" y="7264602"/>
            <a:ext cx="115888" cy="10477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8" name="Oval 2"/>
          <p:cNvSpPr>
            <a:spLocks noChangeArrowheads="1"/>
          </p:cNvSpPr>
          <p:nvPr/>
        </p:nvSpPr>
        <p:spPr bwMode="auto">
          <a:xfrm>
            <a:off x="2642760" y="7264602"/>
            <a:ext cx="115888" cy="10477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9" name="Oval 1"/>
          <p:cNvSpPr>
            <a:spLocks noChangeArrowheads="1"/>
          </p:cNvSpPr>
          <p:nvPr/>
        </p:nvSpPr>
        <p:spPr bwMode="auto">
          <a:xfrm>
            <a:off x="2471310" y="7521777"/>
            <a:ext cx="115888" cy="10477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0" name="Oval 2"/>
          <p:cNvSpPr>
            <a:spLocks noChangeArrowheads="1"/>
          </p:cNvSpPr>
          <p:nvPr/>
        </p:nvSpPr>
        <p:spPr bwMode="auto">
          <a:xfrm>
            <a:off x="2642760" y="7521777"/>
            <a:ext cx="115888" cy="10477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1" name="Oval 1"/>
          <p:cNvSpPr>
            <a:spLocks noChangeArrowheads="1"/>
          </p:cNvSpPr>
          <p:nvPr/>
        </p:nvSpPr>
        <p:spPr bwMode="auto">
          <a:xfrm>
            <a:off x="2471310" y="7805476"/>
            <a:ext cx="115888" cy="10477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2" name="Oval 2"/>
          <p:cNvSpPr>
            <a:spLocks noChangeArrowheads="1"/>
          </p:cNvSpPr>
          <p:nvPr/>
        </p:nvSpPr>
        <p:spPr bwMode="auto">
          <a:xfrm>
            <a:off x="2642760" y="7805476"/>
            <a:ext cx="115888" cy="10477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3" name="Oval 1"/>
          <p:cNvSpPr>
            <a:spLocks noChangeArrowheads="1"/>
          </p:cNvSpPr>
          <p:nvPr/>
        </p:nvSpPr>
        <p:spPr bwMode="auto">
          <a:xfrm>
            <a:off x="2474611" y="8527484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4" name="Oval 2"/>
          <p:cNvSpPr>
            <a:spLocks noChangeArrowheads="1"/>
          </p:cNvSpPr>
          <p:nvPr/>
        </p:nvSpPr>
        <p:spPr bwMode="auto">
          <a:xfrm>
            <a:off x="2646061" y="8527484"/>
            <a:ext cx="115888" cy="104775"/>
          </a:xfrm>
          <a:prstGeom prst="ellipse">
            <a:avLst/>
          </a:prstGeom>
          <a:solidFill>
            <a:srgbClr val="FAC090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5" name="Oval 1"/>
          <p:cNvSpPr>
            <a:spLocks noChangeArrowheads="1"/>
          </p:cNvSpPr>
          <p:nvPr/>
        </p:nvSpPr>
        <p:spPr bwMode="auto">
          <a:xfrm>
            <a:off x="2474611" y="8784659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6" name="Oval 2"/>
          <p:cNvSpPr>
            <a:spLocks noChangeArrowheads="1"/>
          </p:cNvSpPr>
          <p:nvPr/>
        </p:nvSpPr>
        <p:spPr bwMode="auto">
          <a:xfrm>
            <a:off x="2646061" y="8784659"/>
            <a:ext cx="115888" cy="104775"/>
          </a:xfrm>
          <a:prstGeom prst="ellipse">
            <a:avLst/>
          </a:prstGeom>
          <a:solidFill>
            <a:srgbClr val="FAC090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7" name="Oval 1"/>
          <p:cNvSpPr>
            <a:spLocks noChangeArrowheads="1"/>
          </p:cNvSpPr>
          <p:nvPr/>
        </p:nvSpPr>
        <p:spPr bwMode="auto">
          <a:xfrm>
            <a:off x="2474611" y="9068358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8" name="Oval 2"/>
          <p:cNvSpPr>
            <a:spLocks noChangeArrowheads="1"/>
          </p:cNvSpPr>
          <p:nvPr/>
        </p:nvSpPr>
        <p:spPr bwMode="auto">
          <a:xfrm>
            <a:off x="2646061" y="9068358"/>
            <a:ext cx="115888" cy="104775"/>
          </a:xfrm>
          <a:prstGeom prst="ellipse">
            <a:avLst/>
          </a:prstGeom>
          <a:solidFill>
            <a:srgbClr val="FAC090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1" name="Rectangle 90"/>
          <p:cNvSpPr/>
          <p:nvPr/>
        </p:nvSpPr>
        <p:spPr>
          <a:xfrm>
            <a:off x="119744" y="6331434"/>
            <a:ext cx="3590800" cy="3494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92" name="Rectangle 91"/>
          <p:cNvSpPr/>
          <p:nvPr/>
        </p:nvSpPr>
        <p:spPr>
          <a:xfrm>
            <a:off x="607646" y="6318349"/>
            <a:ext cx="3102898" cy="338554"/>
          </a:xfrm>
          <a:prstGeom prst="rect">
            <a:avLst/>
          </a:prstGeom>
        </p:spPr>
        <p:txBody>
          <a:bodyPr wrap="square"/>
          <a:lstStyle/>
          <a:p>
            <a:r>
              <a:rPr lang="en-PH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HABILIDADES</a:t>
            </a:r>
          </a:p>
        </p:txBody>
      </p:sp>
      <p:pic>
        <p:nvPicPr>
          <p:cNvPr id="93" name="Picture 2" descr="C:\Users\ikkinallego\Downloads\three115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43" y="6364314"/>
            <a:ext cx="289537" cy="289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9" name="ZoneTexte 98"/>
          <p:cNvSpPr txBox="1"/>
          <p:nvPr/>
        </p:nvSpPr>
        <p:spPr>
          <a:xfrm>
            <a:off x="3838682" y="6873020"/>
            <a:ext cx="3411460" cy="600164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Lorem ipsum dolor sit amet, consectetur adipiscing elit. Quisque pulvinar sit amet turpis ut consequat.</a:t>
            </a:r>
            <a:endParaRPr lang="fr-FR" sz="1100" dirty="0">
              <a:latin typeface="Arial"/>
              <a:cs typeface="Arial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3950866" y="8464195"/>
            <a:ext cx="353539" cy="11248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Rectangle 100"/>
          <p:cNvSpPr/>
          <p:nvPr/>
        </p:nvSpPr>
        <p:spPr>
          <a:xfrm>
            <a:off x="4325915" y="8591197"/>
            <a:ext cx="353539" cy="99787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Rectangle 101"/>
          <p:cNvSpPr/>
          <p:nvPr/>
        </p:nvSpPr>
        <p:spPr>
          <a:xfrm>
            <a:off x="4696547" y="8355335"/>
            <a:ext cx="353539" cy="1233741"/>
          </a:xfrm>
          <a:prstGeom prst="rect">
            <a:avLst/>
          </a:prstGeom>
          <a:solidFill>
            <a:srgbClr val="E46C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Rectangle 102"/>
          <p:cNvSpPr/>
          <p:nvPr/>
        </p:nvSpPr>
        <p:spPr>
          <a:xfrm>
            <a:off x="5362674" y="8545840"/>
            <a:ext cx="110638" cy="10885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Rectangle 103"/>
          <p:cNvSpPr/>
          <p:nvPr/>
        </p:nvSpPr>
        <p:spPr>
          <a:xfrm>
            <a:off x="5362674" y="8807099"/>
            <a:ext cx="110638" cy="10885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Rectangle 104"/>
          <p:cNvSpPr/>
          <p:nvPr/>
        </p:nvSpPr>
        <p:spPr>
          <a:xfrm>
            <a:off x="5362888" y="9068358"/>
            <a:ext cx="110638" cy="108859"/>
          </a:xfrm>
          <a:prstGeom prst="rect">
            <a:avLst/>
          </a:prstGeom>
          <a:solidFill>
            <a:srgbClr val="E46C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ZoneTexte 105"/>
          <p:cNvSpPr txBox="1"/>
          <p:nvPr/>
        </p:nvSpPr>
        <p:spPr>
          <a:xfrm>
            <a:off x="5563487" y="8452697"/>
            <a:ext cx="977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Creativitidad</a:t>
            </a: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7" name="ZoneTexte 106"/>
          <p:cNvSpPr txBox="1"/>
          <p:nvPr/>
        </p:nvSpPr>
        <p:spPr>
          <a:xfrm>
            <a:off x="5563487" y="8711817"/>
            <a:ext cx="11916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Communicacion</a:t>
            </a: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8" name="ZoneTexte 107"/>
          <p:cNvSpPr txBox="1"/>
          <p:nvPr/>
        </p:nvSpPr>
        <p:spPr>
          <a:xfrm>
            <a:off x="5557952" y="8971622"/>
            <a:ext cx="646331" cy="276999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Serio</a:t>
            </a:r>
          </a:p>
        </p:txBody>
      </p:sp>
      <p:sp>
        <p:nvSpPr>
          <p:cNvPr id="113" name="Rectangle 112"/>
          <p:cNvSpPr/>
          <p:nvPr/>
        </p:nvSpPr>
        <p:spPr>
          <a:xfrm>
            <a:off x="3752998" y="6327891"/>
            <a:ext cx="3600300" cy="3494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14" name="Rectangle 113"/>
          <p:cNvSpPr/>
          <p:nvPr/>
        </p:nvSpPr>
        <p:spPr>
          <a:xfrm>
            <a:off x="4147244" y="6318349"/>
            <a:ext cx="310289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HOBBIES</a:t>
            </a:r>
          </a:p>
        </p:txBody>
      </p:sp>
      <p:pic>
        <p:nvPicPr>
          <p:cNvPr id="115" name="Picture 2" descr="C:\Users\ikkinallego\Downloads\talk13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545" y="6346433"/>
            <a:ext cx="325437" cy="325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8" name="Rectangle 117"/>
          <p:cNvSpPr/>
          <p:nvPr/>
        </p:nvSpPr>
        <p:spPr>
          <a:xfrm>
            <a:off x="3841827" y="7817582"/>
            <a:ext cx="3511472" cy="3494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119" name="Picture 2" descr="C:\Users\ikkinallego\Downloads\award52.png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860" y="7832550"/>
            <a:ext cx="319471" cy="319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0" name="Rectangle 119"/>
          <p:cNvSpPr/>
          <p:nvPr/>
        </p:nvSpPr>
        <p:spPr>
          <a:xfrm>
            <a:off x="4299644" y="7830538"/>
            <a:ext cx="3102898" cy="338554"/>
          </a:xfrm>
          <a:prstGeom prst="rect">
            <a:avLst/>
          </a:prstGeom>
        </p:spPr>
        <p:txBody>
          <a:bodyPr wrap="square"/>
          <a:lstStyle/>
          <a:p>
            <a:r>
              <a:rPr lang="en-PH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PERSONALIDAD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0" y="10011466"/>
            <a:ext cx="7562850" cy="67717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130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73" y="10191609"/>
            <a:ext cx="305578" cy="305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1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1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3680" y="10182540"/>
            <a:ext cx="314603" cy="314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2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1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2669" y="10141835"/>
            <a:ext cx="383645" cy="383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3" name="ZoneTexte 132"/>
          <p:cNvSpPr txBox="1"/>
          <p:nvPr/>
        </p:nvSpPr>
        <p:spPr>
          <a:xfrm>
            <a:off x="531459" y="10202044"/>
            <a:ext cx="2469697" cy="276999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en-GB" sz="1200" dirty="0">
                <a:solidFill>
                  <a:schemeClr val="bg1"/>
                </a:solidFill>
              </a:rPr>
              <a:t>Plaça de Catalunya, 1708002 Barcelona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134" name="ZoneTexte 133"/>
          <p:cNvSpPr txBox="1"/>
          <p:nvPr/>
        </p:nvSpPr>
        <p:spPr>
          <a:xfrm>
            <a:off x="3648953" y="10206153"/>
            <a:ext cx="1103788" cy="276999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200">
                <a:solidFill>
                  <a:srgbClr val="FFFFFF"/>
                </a:solidFill>
              </a:rPr>
              <a:t>6123 456 789</a:t>
            </a:r>
            <a:endParaRPr lang="fr-FR" sz="1200" dirty="0">
              <a:solidFill>
                <a:srgbClr val="FFFFFF"/>
              </a:solidFill>
            </a:endParaRPr>
          </a:p>
        </p:txBody>
      </p:sp>
      <p:sp>
        <p:nvSpPr>
          <p:cNvPr id="135" name="ZoneTexte 134"/>
          <p:cNvSpPr txBox="1"/>
          <p:nvPr/>
        </p:nvSpPr>
        <p:spPr>
          <a:xfrm>
            <a:off x="5626314" y="10195381"/>
            <a:ext cx="1320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rgbClr val="FFFFFF"/>
                </a:solidFill>
              </a:rPr>
              <a:t>MAIL@MAIL.COM</a:t>
            </a:r>
          </a:p>
        </p:txBody>
      </p:sp>
    </p:spTree>
    <p:extLst>
      <p:ext uri="{BB962C8B-B14F-4D97-AF65-F5344CB8AC3E}">
        <p14:creationId xmlns:p14="http://schemas.microsoft.com/office/powerpoint/2010/main" val="1708985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6897737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452</Words>
  <Application>Microsoft Macintosh PowerPoint</Application>
  <PresentationFormat>Personnalisé</PresentationFormat>
  <Paragraphs>58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Candara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cv86</dc:title>
  <dc:subject/>
  <dc:creator>www.ejemplodecv.com</dc:creator>
  <cp:keywords/>
  <dc:description/>
  <cp:lastModifiedBy>Axel Maille</cp:lastModifiedBy>
  <cp:revision>17</cp:revision>
  <dcterms:created xsi:type="dcterms:W3CDTF">2015-06-19T13:59:37Z</dcterms:created>
  <dcterms:modified xsi:type="dcterms:W3CDTF">2021-01-03T21:38:10Z</dcterms:modified>
  <cp:category/>
</cp:coreProperties>
</file>