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91" d="100"/>
          <a:sy n="91" d="100"/>
        </p:scale>
        <p:origin x="3432" y="1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65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78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93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45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89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95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69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991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462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66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F7A2-E980-AE45-A79A-30A5FCB1D72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90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F7A2-E980-AE45-A79A-30A5FCB1D72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4F797-A4FF-764C-9F74-F815A4870E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878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4.wdp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3.wdp"/><Relationship Id="rId5" Type="http://schemas.openxmlformats.org/officeDocument/2006/relationships/image" Target="../media/image4.png"/><Relationship Id="rId15" Type="http://schemas.microsoft.com/office/2007/relationships/hdphoto" Target="../media/hdphoto5.wdp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hdphoto" Target="../media/hdphoto2.wdp"/><Relationship Id="rId1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Fotolia_50534070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71" r="21119"/>
          <a:stretch/>
        </p:blipFill>
        <p:spPr>
          <a:xfrm>
            <a:off x="2981274" y="143526"/>
            <a:ext cx="1182978" cy="1187173"/>
          </a:xfrm>
          <a:prstGeom prst="ellipse">
            <a:avLst/>
          </a:prstGeom>
          <a:ln w="19050" cmpd="sng">
            <a:solidFill>
              <a:schemeClr val="accent2"/>
            </a:solidFill>
            <a:prstDash val="sysDash"/>
          </a:ln>
        </p:spPr>
      </p:pic>
      <p:grpSp>
        <p:nvGrpSpPr>
          <p:cNvPr id="10" name="Group 5"/>
          <p:cNvGrpSpPr/>
          <p:nvPr/>
        </p:nvGrpSpPr>
        <p:grpSpPr>
          <a:xfrm>
            <a:off x="1333500" y="1100335"/>
            <a:ext cx="4191000" cy="313645"/>
            <a:chOff x="1371600" y="1065211"/>
            <a:chExt cx="4191000" cy="313645"/>
          </a:xfrm>
        </p:grpSpPr>
        <p:sp>
          <p:nvSpPr>
            <p:cNvPr id="11" name="Rectangle 10"/>
            <p:cNvSpPr/>
            <p:nvPr/>
          </p:nvSpPr>
          <p:spPr>
            <a:xfrm>
              <a:off x="1524000" y="1065211"/>
              <a:ext cx="3886200" cy="31364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2800" dirty="0">
                  <a:latin typeface="Arial" pitchFamily="34" charset="0"/>
                  <a:cs typeface="Arial" pitchFamily="34" charset="0"/>
                </a:rPr>
                <a:t>Felipe DANTE</a:t>
              </a:r>
            </a:p>
          </p:txBody>
        </p:sp>
        <p:sp>
          <p:nvSpPr>
            <p:cNvPr id="12" name="Chevron 11"/>
            <p:cNvSpPr/>
            <p:nvPr/>
          </p:nvSpPr>
          <p:spPr>
            <a:xfrm>
              <a:off x="1371600" y="1065211"/>
              <a:ext cx="304800" cy="313645"/>
            </a:xfrm>
            <a:prstGeom prst="chevron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" name="Chevron 12"/>
            <p:cNvSpPr/>
            <p:nvPr/>
          </p:nvSpPr>
          <p:spPr>
            <a:xfrm flipH="1">
              <a:off x="5257800" y="1065211"/>
              <a:ext cx="304800" cy="313645"/>
            </a:xfrm>
            <a:prstGeom prst="chevron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2300749" y="1434800"/>
            <a:ext cx="2267768" cy="338554"/>
          </a:xfrm>
          <a:prstGeom prst="rect">
            <a:avLst/>
          </a:prstGeom>
          <a:noFill/>
        </p:spPr>
        <p:txBody>
          <a:bodyPr wrap="none" rtlCol="0"/>
          <a:lstStyle/>
          <a:p>
            <a:pPr algn="ctr"/>
            <a:r>
              <a:rPr lang="fr-FR" sz="1600" dirty="0">
                <a:solidFill>
                  <a:schemeClr val="accent2"/>
                </a:solidFill>
              </a:rPr>
              <a:t>Cargo </a:t>
            </a:r>
            <a:r>
              <a:rPr lang="fr-FR" sz="1600" dirty="0" err="1">
                <a:solidFill>
                  <a:schemeClr val="accent2"/>
                </a:solidFill>
              </a:rPr>
              <a:t>Buscando</a:t>
            </a:r>
            <a:endParaRPr lang="fr-FR" sz="1600" dirty="0">
              <a:solidFill>
                <a:schemeClr val="accent2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4106" y="1773354"/>
            <a:ext cx="6617615" cy="40011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sz="1000" dirty="0" err="1">
                <a:latin typeface="Calibri"/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</a:t>
            </a:r>
            <a:endParaRPr lang="fr-FR" sz="1000" dirty="0">
              <a:latin typeface="Calibri"/>
              <a:cs typeface="Calibri"/>
            </a:endParaRPr>
          </a:p>
        </p:txBody>
      </p:sp>
      <p:pic>
        <p:nvPicPr>
          <p:cNvPr id="16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98" y="2228722"/>
            <a:ext cx="276999" cy="27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16"/>
          <p:cNvSpPr txBox="1"/>
          <p:nvPr/>
        </p:nvSpPr>
        <p:spPr>
          <a:xfrm>
            <a:off x="617597" y="2231373"/>
            <a:ext cx="2249334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rgbClr val="C0504D"/>
                </a:solidFill>
              </a:rPr>
              <a:t>Plaça de Catalunya, 1708002 Barcelona</a:t>
            </a:r>
          </a:p>
        </p:txBody>
      </p:sp>
      <p:pic>
        <p:nvPicPr>
          <p:cNvPr id="18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1274" y="2228722"/>
            <a:ext cx="230348" cy="230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083" y="2248078"/>
            <a:ext cx="272983" cy="2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ZoneTexte 19"/>
          <p:cNvSpPr txBox="1"/>
          <p:nvPr/>
        </p:nvSpPr>
        <p:spPr>
          <a:xfrm>
            <a:off x="3222033" y="2231373"/>
            <a:ext cx="1103788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rgbClr val="C0504D"/>
                </a:solidFill>
              </a:rPr>
              <a:t>111 222 33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834898" y="2216848"/>
            <a:ext cx="1166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C0504D"/>
                </a:solidFill>
              </a:rPr>
              <a:t>mail@mail.com</a:t>
            </a:r>
          </a:p>
        </p:txBody>
      </p: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621180"/>
              </p:ext>
            </p:extLst>
          </p:nvPr>
        </p:nvGraphicFramePr>
        <p:xfrm>
          <a:off x="171086" y="2761226"/>
          <a:ext cx="3347706" cy="310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9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8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200" b="1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EXPERIENCIA PROFESIONAL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b="1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C0504D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EMPRESA | CARGO OCCUPADO | 20XX– 20XX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endParaRPr lang="fr-FR" sz="1000" dirty="0">
                        <a:solidFill>
                          <a:srgbClr val="40404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EMPRESA | CARGO OCCUPADO | 20XX– 20XX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000" kern="1200" dirty="0">
                        <a:solidFill>
                          <a:srgbClr val="40404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rgbClr val="40404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EMPRESA | CARGO OCCUPADO | 20XX– 20XX</a:t>
                      </a:r>
                      <a:endParaRPr lang="fr-FR" sz="10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pPr algn="l"/>
                      <a:endParaRPr lang="fr-FR" sz="1000" kern="1200" dirty="0">
                        <a:solidFill>
                          <a:srgbClr val="40404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666673"/>
              </p:ext>
            </p:extLst>
          </p:nvPr>
        </p:nvGraphicFramePr>
        <p:xfrm>
          <a:off x="3685153" y="2755383"/>
          <a:ext cx="3036568" cy="2651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8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8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solidFill>
                            <a:srgbClr val="C0504D"/>
                          </a:solidFill>
                          <a:latin typeface="Arial"/>
                          <a:cs typeface="Arial"/>
                        </a:rPr>
                        <a:t>ESTUDIOS REALIZADOS</a:t>
                      </a:r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GRADO - 20XX – 20XX</a:t>
                      </a:r>
                      <a:endParaRPr lang="fr-FR" sz="1000" kern="1200" dirty="0">
                        <a:solidFill>
                          <a:srgbClr val="C0504D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endParaRPr lang="fr-FR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GRADO - 20XX – 20XX</a:t>
                      </a:r>
                      <a:endParaRPr lang="fr-FR" sz="1000" kern="1200" dirty="0">
                        <a:solidFill>
                          <a:srgbClr val="C0504D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GRADO - 20XX – 20XX</a:t>
                      </a:r>
                      <a:endParaRPr lang="fr-FR" sz="1000" kern="1200" dirty="0">
                        <a:solidFill>
                          <a:srgbClr val="C0504D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  <a:p>
                      <a:pPr algn="l"/>
                      <a:endParaRPr lang="fr-FR" sz="10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7" name="Group 81"/>
          <p:cNvGrpSpPr/>
          <p:nvPr/>
        </p:nvGrpSpPr>
        <p:grpSpPr>
          <a:xfrm>
            <a:off x="3685153" y="2656905"/>
            <a:ext cx="410749" cy="439036"/>
            <a:chOff x="3243532" y="989012"/>
            <a:chExt cx="490268" cy="524030"/>
          </a:xfrm>
        </p:grpSpPr>
        <p:sp>
          <p:nvSpPr>
            <p:cNvPr id="28" name="Oval 82"/>
            <p:cNvSpPr/>
            <p:nvPr/>
          </p:nvSpPr>
          <p:spPr>
            <a:xfrm>
              <a:off x="3243532" y="989012"/>
              <a:ext cx="490268" cy="52403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29" name="Picture 6" descr="C:\Users\ikkinallego\Downloads\black268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3963" y="1081574"/>
              <a:ext cx="349407" cy="349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0" name="Group 100"/>
          <p:cNvGrpSpPr/>
          <p:nvPr/>
        </p:nvGrpSpPr>
        <p:grpSpPr>
          <a:xfrm>
            <a:off x="202319" y="2662748"/>
            <a:ext cx="410750" cy="439036"/>
            <a:chOff x="2823695" y="3577565"/>
            <a:chExt cx="490268" cy="524030"/>
          </a:xfrm>
        </p:grpSpPr>
        <p:sp>
          <p:nvSpPr>
            <p:cNvPr id="31" name="Oval 101"/>
            <p:cNvSpPr/>
            <p:nvPr/>
          </p:nvSpPr>
          <p:spPr>
            <a:xfrm>
              <a:off x="2823695" y="3577565"/>
              <a:ext cx="490268" cy="52403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32" name="Picture 3" descr="C:\Users\ikkinallego\Downloads\boc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7382" y="3688133"/>
              <a:ext cx="302894" cy="302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3" name="Group 107"/>
          <p:cNvGrpSpPr/>
          <p:nvPr/>
        </p:nvGrpSpPr>
        <p:grpSpPr>
          <a:xfrm>
            <a:off x="280811" y="5870186"/>
            <a:ext cx="410750" cy="439036"/>
            <a:chOff x="2823695" y="6403290"/>
            <a:chExt cx="490268" cy="524030"/>
          </a:xfrm>
        </p:grpSpPr>
        <p:sp>
          <p:nvSpPr>
            <p:cNvPr id="34" name="Oval 108"/>
            <p:cNvSpPr/>
            <p:nvPr/>
          </p:nvSpPr>
          <p:spPr>
            <a:xfrm>
              <a:off x="2823695" y="6403290"/>
              <a:ext cx="490268" cy="52403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35" name="Picture 2" descr="C:\Users\ikkinallego\Downloads\three115.png"/>
            <p:cNvPicPr>
              <a:picLocks noChangeAspect="1" noChangeArrowheads="1"/>
            </p:cNvPicPr>
            <p:nvPr/>
          </p:nvPicPr>
          <p:blipFill>
            <a:blip r:embed="rId10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060" y="6520536"/>
              <a:ext cx="289537" cy="2895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6" name="ZoneTexte 35"/>
          <p:cNvSpPr txBox="1"/>
          <p:nvPr/>
        </p:nvSpPr>
        <p:spPr>
          <a:xfrm>
            <a:off x="691561" y="5933993"/>
            <a:ext cx="1373167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b="1" dirty="0">
                <a:solidFill>
                  <a:schemeClr val="accent2"/>
                </a:solidFill>
                <a:latin typeface="Arial"/>
                <a:cs typeface="Arial"/>
              </a:rPr>
              <a:t>HABILIDADES</a:t>
            </a:r>
          </a:p>
        </p:txBody>
      </p:sp>
      <p:sp>
        <p:nvSpPr>
          <p:cNvPr id="71" name="Oval 1"/>
          <p:cNvSpPr>
            <a:spLocks noChangeArrowheads="1"/>
          </p:cNvSpPr>
          <p:nvPr/>
        </p:nvSpPr>
        <p:spPr bwMode="auto">
          <a:xfrm>
            <a:off x="1751138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2" name="Oval 1"/>
          <p:cNvSpPr>
            <a:spLocks noChangeArrowheads="1"/>
          </p:cNvSpPr>
          <p:nvPr/>
        </p:nvSpPr>
        <p:spPr bwMode="auto">
          <a:xfrm>
            <a:off x="1903538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3" name="Oval 1"/>
          <p:cNvSpPr>
            <a:spLocks noChangeArrowheads="1"/>
          </p:cNvSpPr>
          <p:nvPr/>
        </p:nvSpPr>
        <p:spPr bwMode="auto">
          <a:xfrm>
            <a:off x="2063083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4" name="Oval 1"/>
          <p:cNvSpPr>
            <a:spLocks noChangeArrowheads="1"/>
          </p:cNvSpPr>
          <p:nvPr/>
        </p:nvSpPr>
        <p:spPr bwMode="auto">
          <a:xfrm>
            <a:off x="2227388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5" name="Oval 2"/>
          <p:cNvSpPr>
            <a:spLocks noChangeArrowheads="1"/>
          </p:cNvSpPr>
          <p:nvPr/>
        </p:nvSpPr>
        <p:spPr bwMode="auto">
          <a:xfrm>
            <a:off x="2398838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76" name="Tableau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269513"/>
              </p:ext>
            </p:extLst>
          </p:nvPr>
        </p:nvGraphicFramePr>
        <p:xfrm>
          <a:off x="202320" y="6853225"/>
          <a:ext cx="1395666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5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Windows 7 et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Office 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Office Excel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7" name="ZoneTexte 76"/>
          <p:cNvSpPr txBox="1"/>
          <p:nvPr/>
        </p:nvSpPr>
        <p:spPr>
          <a:xfrm>
            <a:off x="202319" y="6504528"/>
            <a:ext cx="1395666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i="1" dirty="0">
                <a:solidFill>
                  <a:schemeClr val="bg1">
                    <a:lumMod val="65000"/>
                  </a:schemeClr>
                </a:solidFill>
                <a:latin typeface="Candara"/>
                <a:cs typeface="Candara"/>
              </a:rPr>
              <a:t>Informática</a:t>
            </a:r>
          </a:p>
        </p:txBody>
      </p:sp>
      <p:sp>
        <p:nvSpPr>
          <p:cNvPr id="78" name="Oval 1"/>
          <p:cNvSpPr>
            <a:spLocks noChangeArrowheads="1"/>
          </p:cNvSpPr>
          <p:nvPr/>
        </p:nvSpPr>
        <p:spPr bwMode="auto">
          <a:xfrm>
            <a:off x="1751138" y="721041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9" name="Oval 1"/>
          <p:cNvSpPr>
            <a:spLocks noChangeArrowheads="1"/>
          </p:cNvSpPr>
          <p:nvPr/>
        </p:nvSpPr>
        <p:spPr bwMode="auto">
          <a:xfrm>
            <a:off x="1903538" y="721041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0" name="Oval 1"/>
          <p:cNvSpPr>
            <a:spLocks noChangeArrowheads="1"/>
          </p:cNvSpPr>
          <p:nvPr/>
        </p:nvSpPr>
        <p:spPr bwMode="auto">
          <a:xfrm>
            <a:off x="2063083" y="721041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1" name="Oval 1"/>
          <p:cNvSpPr>
            <a:spLocks noChangeArrowheads="1"/>
          </p:cNvSpPr>
          <p:nvPr/>
        </p:nvSpPr>
        <p:spPr bwMode="auto">
          <a:xfrm>
            <a:off x="2227388" y="721041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2" name="Oval 2"/>
          <p:cNvSpPr>
            <a:spLocks noChangeArrowheads="1"/>
          </p:cNvSpPr>
          <p:nvPr/>
        </p:nvSpPr>
        <p:spPr bwMode="auto">
          <a:xfrm>
            <a:off x="2398838" y="721041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3" name="Oval 1"/>
          <p:cNvSpPr>
            <a:spLocks noChangeArrowheads="1"/>
          </p:cNvSpPr>
          <p:nvPr/>
        </p:nvSpPr>
        <p:spPr bwMode="auto">
          <a:xfrm>
            <a:off x="1751138" y="7494111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4" name="Oval 1"/>
          <p:cNvSpPr>
            <a:spLocks noChangeArrowheads="1"/>
          </p:cNvSpPr>
          <p:nvPr/>
        </p:nvSpPr>
        <p:spPr bwMode="auto">
          <a:xfrm>
            <a:off x="1903538" y="7494111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5" name="Oval 1"/>
          <p:cNvSpPr>
            <a:spLocks noChangeArrowheads="1"/>
          </p:cNvSpPr>
          <p:nvPr/>
        </p:nvSpPr>
        <p:spPr bwMode="auto">
          <a:xfrm>
            <a:off x="2063083" y="7494111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6" name="Oval 1"/>
          <p:cNvSpPr>
            <a:spLocks noChangeArrowheads="1"/>
          </p:cNvSpPr>
          <p:nvPr/>
        </p:nvSpPr>
        <p:spPr bwMode="auto">
          <a:xfrm>
            <a:off x="2227388" y="7494111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7" name="Oval 2"/>
          <p:cNvSpPr>
            <a:spLocks noChangeArrowheads="1"/>
          </p:cNvSpPr>
          <p:nvPr/>
        </p:nvSpPr>
        <p:spPr bwMode="auto">
          <a:xfrm>
            <a:off x="2398838" y="7494111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8" name="Oval 1"/>
          <p:cNvSpPr>
            <a:spLocks noChangeArrowheads="1"/>
          </p:cNvSpPr>
          <p:nvPr/>
        </p:nvSpPr>
        <p:spPr bwMode="auto">
          <a:xfrm>
            <a:off x="1540794" y="8226765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9" name="Oval 1"/>
          <p:cNvSpPr>
            <a:spLocks noChangeArrowheads="1"/>
          </p:cNvSpPr>
          <p:nvPr/>
        </p:nvSpPr>
        <p:spPr bwMode="auto">
          <a:xfrm>
            <a:off x="1693194" y="8226765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0" name="Oval 1"/>
          <p:cNvSpPr>
            <a:spLocks noChangeArrowheads="1"/>
          </p:cNvSpPr>
          <p:nvPr/>
        </p:nvSpPr>
        <p:spPr bwMode="auto">
          <a:xfrm>
            <a:off x="1852739" y="8226765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1" name="Oval 1"/>
          <p:cNvSpPr>
            <a:spLocks noChangeArrowheads="1"/>
          </p:cNvSpPr>
          <p:nvPr/>
        </p:nvSpPr>
        <p:spPr bwMode="auto">
          <a:xfrm>
            <a:off x="2017044" y="8226765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2" name="Oval 2"/>
          <p:cNvSpPr>
            <a:spLocks noChangeArrowheads="1"/>
          </p:cNvSpPr>
          <p:nvPr/>
        </p:nvSpPr>
        <p:spPr bwMode="auto">
          <a:xfrm>
            <a:off x="2188494" y="8226765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93" name="Tableau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179016"/>
              </p:ext>
            </p:extLst>
          </p:nvPr>
        </p:nvGraphicFramePr>
        <p:xfrm>
          <a:off x="280811" y="8138619"/>
          <a:ext cx="818691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8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Francés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Italiano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Inglés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4" name="ZoneTexte 93"/>
          <p:cNvSpPr txBox="1"/>
          <p:nvPr/>
        </p:nvSpPr>
        <p:spPr>
          <a:xfrm>
            <a:off x="280811" y="7789922"/>
            <a:ext cx="898535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i="1" dirty="0" err="1">
                <a:solidFill>
                  <a:schemeClr val="bg1">
                    <a:lumMod val="65000"/>
                  </a:schemeClr>
                </a:solidFill>
                <a:latin typeface="Candara"/>
                <a:cs typeface="Candara"/>
              </a:rPr>
              <a:t>Idiomas</a:t>
            </a:r>
            <a:endParaRPr lang="fr-FR" sz="1600" i="1" dirty="0">
              <a:solidFill>
                <a:schemeClr val="bg1">
                  <a:lumMod val="65000"/>
                </a:schemeClr>
              </a:solidFill>
              <a:latin typeface="Candara"/>
              <a:cs typeface="Candara"/>
            </a:endParaRPr>
          </a:p>
        </p:txBody>
      </p:sp>
      <p:sp>
        <p:nvSpPr>
          <p:cNvPr id="95" name="Oval 1"/>
          <p:cNvSpPr>
            <a:spLocks noChangeArrowheads="1"/>
          </p:cNvSpPr>
          <p:nvPr/>
        </p:nvSpPr>
        <p:spPr bwMode="auto">
          <a:xfrm>
            <a:off x="1540794" y="8483940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6" name="Oval 1"/>
          <p:cNvSpPr>
            <a:spLocks noChangeArrowheads="1"/>
          </p:cNvSpPr>
          <p:nvPr/>
        </p:nvSpPr>
        <p:spPr bwMode="auto">
          <a:xfrm>
            <a:off x="1693194" y="8483940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7" name="Oval 1"/>
          <p:cNvSpPr>
            <a:spLocks noChangeArrowheads="1"/>
          </p:cNvSpPr>
          <p:nvPr/>
        </p:nvSpPr>
        <p:spPr bwMode="auto">
          <a:xfrm>
            <a:off x="1852739" y="8483940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8" name="Oval 1"/>
          <p:cNvSpPr>
            <a:spLocks noChangeArrowheads="1"/>
          </p:cNvSpPr>
          <p:nvPr/>
        </p:nvSpPr>
        <p:spPr bwMode="auto">
          <a:xfrm>
            <a:off x="2017044" y="8483940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9" name="Oval 2"/>
          <p:cNvSpPr>
            <a:spLocks noChangeArrowheads="1"/>
          </p:cNvSpPr>
          <p:nvPr/>
        </p:nvSpPr>
        <p:spPr bwMode="auto">
          <a:xfrm>
            <a:off x="2188494" y="8483940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0" name="Oval 1"/>
          <p:cNvSpPr>
            <a:spLocks noChangeArrowheads="1"/>
          </p:cNvSpPr>
          <p:nvPr/>
        </p:nvSpPr>
        <p:spPr bwMode="auto">
          <a:xfrm>
            <a:off x="1540794" y="8767639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1" name="Oval 1"/>
          <p:cNvSpPr>
            <a:spLocks noChangeArrowheads="1"/>
          </p:cNvSpPr>
          <p:nvPr/>
        </p:nvSpPr>
        <p:spPr bwMode="auto">
          <a:xfrm>
            <a:off x="1693194" y="8767639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" name="Oval 1"/>
          <p:cNvSpPr>
            <a:spLocks noChangeArrowheads="1"/>
          </p:cNvSpPr>
          <p:nvPr/>
        </p:nvSpPr>
        <p:spPr bwMode="auto">
          <a:xfrm>
            <a:off x="1852739" y="8767639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" name="Oval 1"/>
          <p:cNvSpPr>
            <a:spLocks noChangeArrowheads="1"/>
          </p:cNvSpPr>
          <p:nvPr/>
        </p:nvSpPr>
        <p:spPr bwMode="auto">
          <a:xfrm>
            <a:off x="2017044" y="8767639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4" name="Oval 2"/>
          <p:cNvSpPr>
            <a:spLocks noChangeArrowheads="1"/>
          </p:cNvSpPr>
          <p:nvPr/>
        </p:nvSpPr>
        <p:spPr bwMode="auto">
          <a:xfrm>
            <a:off x="2188494" y="8767639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2" name="Oval 1"/>
          <p:cNvSpPr>
            <a:spLocks noChangeArrowheads="1"/>
          </p:cNvSpPr>
          <p:nvPr/>
        </p:nvSpPr>
        <p:spPr bwMode="auto">
          <a:xfrm>
            <a:off x="2553886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3" name="Oval 2"/>
          <p:cNvSpPr>
            <a:spLocks noChangeArrowheads="1"/>
          </p:cNvSpPr>
          <p:nvPr/>
        </p:nvSpPr>
        <p:spPr bwMode="auto">
          <a:xfrm>
            <a:off x="2725336" y="695323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4" name="Oval 1"/>
          <p:cNvSpPr>
            <a:spLocks noChangeArrowheads="1"/>
          </p:cNvSpPr>
          <p:nvPr/>
        </p:nvSpPr>
        <p:spPr bwMode="auto">
          <a:xfrm>
            <a:off x="2553886" y="7210412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5" name="Oval 2"/>
          <p:cNvSpPr>
            <a:spLocks noChangeArrowheads="1"/>
          </p:cNvSpPr>
          <p:nvPr/>
        </p:nvSpPr>
        <p:spPr bwMode="auto">
          <a:xfrm>
            <a:off x="2725336" y="7210412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6" name="Oval 1"/>
          <p:cNvSpPr>
            <a:spLocks noChangeArrowheads="1"/>
          </p:cNvSpPr>
          <p:nvPr/>
        </p:nvSpPr>
        <p:spPr bwMode="auto">
          <a:xfrm>
            <a:off x="2553886" y="7494111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7" name="Oval 2"/>
          <p:cNvSpPr>
            <a:spLocks noChangeArrowheads="1"/>
          </p:cNvSpPr>
          <p:nvPr/>
        </p:nvSpPr>
        <p:spPr bwMode="auto">
          <a:xfrm>
            <a:off x="2725336" y="7494111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8" name="Oval 1"/>
          <p:cNvSpPr>
            <a:spLocks noChangeArrowheads="1"/>
          </p:cNvSpPr>
          <p:nvPr/>
        </p:nvSpPr>
        <p:spPr bwMode="auto">
          <a:xfrm>
            <a:off x="2340894" y="822882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9" name="Oval 2"/>
          <p:cNvSpPr>
            <a:spLocks noChangeArrowheads="1"/>
          </p:cNvSpPr>
          <p:nvPr/>
        </p:nvSpPr>
        <p:spPr bwMode="auto">
          <a:xfrm>
            <a:off x="2512344" y="8228827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0" name="Oval 1"/>
          <p:cNvSpPr>
            <a:spLocks noChangeArrowheads="1"/>
          </p:cNvSpPr>
          <p:nvPr/>
        </p:nvSpPr>
        <p:spPr bwMode="auto">
          <a:xfrm>
            <a:off x="2340894" y="8486002"/>
            <a:ext cx="115888" cy="104775"/>
          </a:xfrm>
          <a:prstGeom prst="ellipse">
            <a:avLst/>
          </a:prstGeom>
          <a:solidFill>
            <a:srgbClr val="C0504D"/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1" name="Oval 2"/>
          <p:cNvSpPr>
            <a:spLocks noChangeArrowheads="1"/>
          </p:cNvSpPr>
          <p:nvPr/>
        </p:nvSpPr>
        <p:spPr bwMode="auto">
          <a:xfrm>
            <a:off x="2512344" y="8486002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2" name="Oval 1"/>
          <p:cNvSpPr>
            <a:spLocks noChangeArrowheads="1"/>
          </p:cNvSpPr>
          <p:nvPr/>
        </p:nvSpPr>
        <p:spPr bwMode="auto">
          <a:xfrm>
            <a:off x="2340894" y="8769701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" name="Oval 2"/>
          <p:cNvSpPr>
            <a:spLocks noChangeArrowheads="1"/>
          </p:cNvSpPr>
          <p:nvPr/>
        </p:nvSpPr>
        <p:spPr bwMode="auto">
          <a:xfrm>
            <a:off x="2512344" y="8769701"/>
            <a:ext cx="115888" cy="1047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rgbClr val="C0504D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41" name="Group 9"/>
          <p:cNvGrpSpPr/>
          <p:nvPr/>
        </p:nvGrpSpPr>
        <p:grpSpPr>
          <a:xfrm>
            <a:off x="3722750" y="5689474"/>
            <a:ext cx="419124" cy="447987"/>
            <a:chOff x="3313963" y="7817822"/>
            <a:chExt cx="490268" cy="524030"/>
          </a:xfrm>
        </p:grpSpPr>
        <p:sp>
          <p:nvSpPr>
            <p:cNvPr id="142" name="Oval 156"/>
            <p:cNvSpPr/>
            <p:nvPr/>
          </p:nvSpPr>
          <p:spPr>
            <a:xfrm>
              <a:off x="3313963" y="7817822"/>
              <a:ext cx="490268" cy="52403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43" name="Picture 2" descr="C:\Users\ikkinallego\Downloads\talk13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7650" y="7920102"/>
              <a:ext cx="325437" cy="325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4" name="Rectangle 143"/>
          <p:cNvSpPr/>
          <p:nvPr/>
        </p:nvSpPr>
        <p:spPr>
          <a:xfrm>
            <a:off x="4210224" y="5813050"/>
            <a:ext cx="8858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b="1" dirty="0">
                <a:solidFill>
                  <a:schemeClr val="accent2"/>
                </a:solidFill>
                <a:latin typeface="Arial"/>
                <a:cs typeface="Arial"/>
              </a:rPr>
              <a:t>HOBBIES</a:t>
            </a:r>
            <a:endParaRPr lang="fr-FR" sz="1200" dirty="0"/>
          </a:p>
        </p:txBody>
      </p:sp>
      <p:sp>
        <p:nvSpPr>
          <p:cNvPr id="145" name="ZoneTexte 144"/>
          <p:cNvSpPr txBox="1"/>
          <p:nvPr/>
        </p:nvSpPr>
        <p:spPr>
          <a:xfrm>
            <a:off x="3690923" y="6205739"/>
            <a:ext cx="3090005" cy="600164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  <a:endParaRPr lang="fr-FR" sz="1100" dirty="0">
              <a:latin typeface="Arial"/>
              <a:cs typeface="Arial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3802842" y="7822763"/>
            <a:ext cx="353539" cy="1124881"/>
          </a:xfrm>
          <a:prstGeom prst="rect">
            <a:avLst/>
          </a:prstGeom>
          <a:solidFill>
            <a:srgbClr val="E6B9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Rectangle 147"/>
          <p:cNvSpPr/>
          <p:nvPr/>
        </p:nvSpPr>
        <p:spPr>
          <a:xfrm>
            <a:off x="4177891" y="7949765"/>
            <a:ext cx="353539" cy="9978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Rectangle 148"/>
          <p:cNvSpPr/>
          <p:nvPr/>
        </p:nvSpPr>
        <p:spPr>
          <a:xfrm>
            <a:off x="4548523" y="7713903"/>
            <a:ext cx="353539" cy="123374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Rectangle 149"/>
          <p:cNvSpPr/>
          <p:nvPr/>
        </p:nvSpPr>
        <p:spPr>
          <a:xfrm>
            <a:off x="5214650" y="7904408"/>
            <a:ext cx="110638" cy="1088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Rectangle 150"/>
          <p:cNvSpPr/>
          <p:nvPr/>
        </p:nvSpPr>
        <p:spPr>
          <a:xfrm>
            <a:off x="5214650" y="8165667"/>
            <a:ext cx="110638" cy="1088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Rectangle 151"/>
          <p:cNvSpPr/>
          <p:nvPr/>
        </p:nvSpPr>
        <p:spPr>
          <a:xfrm>
            <a:off x="5214864" y="8426926"/>
            <a:ext cx="110638" cy="10885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ZoneTexte 152"/>
          <p:cNvSpPr txBox="1"/>
          <p:nvPr/>
        </p:nvSpPr>
        <p:spPr>
          <a:xfrm>
            <a:off x="5415463" y="7811265"/>
            <a:ext cx="891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Creatividad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4" name="ZoneTexte 153"/>
          <p:cNvSpPr txBox="1"/>
          <p:nvPr/>
        </p:nvSpPr>
        <p:spPr>
          <a:xfrm>
            <a:off x="5415463" y="8070385"/>
            <a:ext cx="11916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Communicacion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5" name="ZoneTexte 154"/>
          <p:cNvSpPr txBox="1"/>
          <p:nvPr/>
        </p:nvSpPr>
        <p:spPr>
          <a:xfrm>
            <a:off x="5409928" y="8330190"/>
            <a:ext cx="646331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Serio</a:t>
            </a:r>
          </a:p>
        </p:txBody>
      </p:sp>
      <p:grpSp>
        <p:nvGrpSpPr>
          <p:cNvPr id="156" name="Group 8"/>
          <p:cNvGrpSpPr/>
          <p:nvPr/>
        </p:nvGrpSpPr>
        <p:grpSpPr>
          <a:xfrm>
            <a:off x="3737257" y="7058012"/>
            <a:ext cx="419124" cy="447987"/>
            <a:chOff x="117378" y="7949585"/>
            <a:chExt cx="490268" cy="524030"/>
          </a:xfrm>
        </p:grpSpPr>
        <p:sp>
          <p:nvSpPr>
            <p:cNvPr id="157" name="Oval 148"/>
            <p:cNvSpPr/>
            <p:nvPr/>
          </p:nvSpPr>
          <p:spPr>
            <a:xfrm>
              <a:off x="117378" y="7949585"/>
              <a:ext cx="490268" cy="52403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58" name="Picture 2" descr="C:\Users\ikkinallego\Downloads\award52.pn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777" y="8051865"/>
              <a:ext cx="319471" cy="3194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9" name="Rectangle 158"/>
          <p:cNvSpPr/>
          <p:nvPr/>
        </p:nvSpPr>
        <p:spPr>
          <a:xfrm>
            <a:off x="4217013" y="7153354"/>
            <a:ext cx="1390224" cy="276999"/>
          </a:xfrm>
          <a:prstGeom prst="rect">
            <a:avLst/>
          </a:prstGeom>
        </p:spPr>
        <p:txBody>
          <a:bodyPr wrap="none"/>
          <a:lstStyle/>
          <a:p>
            <a:r>
              <a:rPr lang="fr-FR" sz="1200" b="1" dirty="0">
                <a:solidFill>
                  <a:schemeClr val="accent2"/>
                </a:solidFill>
                <a:latin typeface="Arial"/>
                <a:cs typeface="Arial"/>
              </a:rPr>
              <a:t>PERSONALIDAD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177918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534" y="581408"/>
            <a:ext cx="5822934" cy="758681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68530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452</Words>
  <Application>Microsoft Macintosh PowerPoint</Application>
  <PresentationFormat>Affichage à l'écran (4:3)</PresentationFormat>
  <Paragraphs>58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Candara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cv85</dc:title>
  <dc:subject/>
  <dc:creator>www.ejemplodecv.com</dc:creator>
  <cp:keywords/>
  <dc:description/>
  <cp:lastModifiedBy>Axel Maille</cp:lastModifiedBy>
  <cp:revision>26</cp:revision>
  <dcterms:created xsi:type="dcterms:W3CDTF">2015-06-19T06:15:03Z</dcterms:created>
  <dcterms:modified xsi:type="dcterms:W3CDTF">2021-01-03T21:38:30Z</dcterms:modified>
  <cp:category/>
</cp:coreProperties>
</file>