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4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8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0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95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96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38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70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1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0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16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18BC-F494-A241-9623-D500CCA349E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87EF-BF1F-2F4D-9C17-0C60A7C08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2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 rot="16200000">
            <a:off x="2486052" y="3423433"/>
            <a:ext cx="750699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92179" y="9146235"/>
            <a:ext cx="2074821" cy="7131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1494381" y="7725431"/>
            <a:ext cx="2074821" cy="7131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2784" y="5967808"/>
            <a:ext cx="2074821" cy="713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721298" y="3544207"/>
            <a:ext cx="2736159" cy="7131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161503" y="2259766"/>
            <a:ext cx="250549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-10119" r="8929"/>
          <a:stretch/>
        </p:blipFill>
        <p:spPr>
          <a:xfrm>
            <a:off x="-296332" y="0"/>
            <a:ext cx="2963332" cy="19545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59293" y="14747"/>
            <a:ext cx="2969859" cy="76944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400" b="1" dirty="0"/>
              <a:t>Carlos MARTINEZ</a:t>
            </a:r>
            <a:endParaRPr lang="fr-FR" sz="4400" b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41293" y="662775"/>
            <a:ext cx="2746841" cy="4001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000" dirty="0"/>
              <a:t>Cargo </a:t>
            </a:r>
            <a:r>
              <a:rPr lang="fr-FR" sz="2000" dirty="0" err="1"/>
              <a:t>Buscando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2859293" y="1040542"/>
            <a:ext cx="2787943" cy="73866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400" dirty="0">
                <a:solidFill>
                  <a:srgbClr val="1F497D"/>
                </a:solidFill>
              </a:rPr>
              <a:t>Plaça de Catalunya, 1708002 Barcelona</a:t>
            </a:r>
          </a:p>
          <a:p>
            <a:r>
              <a:rPr lang="fr-FR" sz="1400" dirty="0">
                <a:solidFill>
                  <a:srgbClr val="1F497D"/>
                </a:solidFill>
              </a:rPr>
              <a:t>Tel : 6123 456 789</a:t>
            </a:r>
          </a:p>
          <a:p>
            <a:r>
              <a:rPr lang="fr-FR" sz="1400" dirty="0">
                <a:solidFill>
                  <a:srgbClr val="1F497D"/>
                </a:solidFill>
              </a:rPr>
              <a:t>Mob : 6123 456 789</a:t>
            </a:r>
          </a:p>
          <a:p>
            <a:r>
              <a:rPr lang="fr-FR" sz="1400" dirty="0">
                <a:solidFill>
                  <a:srgbClr val="1F497D"/>
                </a:solidFill>
              </a:rPr>
              <a:t>Mail : mail@mail.com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32629" y="2407848"/>
            <a:ext cx="4568718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latin typeface="Calibri"/>
                <a:cs typeface="Calibri"/>
              </a:rPr>
              <a:t> pulvinar sit </a:t>
            </a:r>
            <a:r>
              <a:rPr lang="en-GB" sz="1100" dirty="0" err="1">
                <a:latin typeface="Calibri"/>
                <a:cs typeface="Calibri"/>
              </a:rPr>
              <a:t>amet</a:t>
            </a: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turpis</a:t>
            </a: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ut</a:t>
            </a: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consequat</a:t>
            </a: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8035" y="2413051"/>
            <a:ext cx="1838965" cy="332923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/>
              <a:t>OBJECTIVOS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1553"/>
              </p:ext>
            </p:extLst>
          </p:nvPr>
        </p:nvGraphicFramePr>
        <p:xfrm>
          <a:off x="2859294" y="3689582"/>
          <a:ext cx="45687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/ 20XX – Actualmente</a:t>
                      </a:r>
                      <a:endParaRPr lang="en-GB" sz="1100" b="1" i="0" kern="1200" baseline="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Occupado / 20XX – Actualmente</a:t>
                      </a:r>
                      <a:endParaRPr lang="en-GB" sz="1100" b="1" i="0" kern="1200" baseline="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Occupado / 20XX – Actualmente</a:t>
                      </a:r>
                      <a:endParaRPr lang="en-GB" sz="1100" b="1" i="0" kern="1200" baseline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1298" y="3544207"/>
            <a:ext cx="1945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EXPERIENCE</a:t>
            </a:r>
          </a:p>
          <a:p>
            <a:r>
              <a:rPr lang="fr-FR" dirty="0"/>
              <a:t>PROFESSIONNELLE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27650"/>
              </p:ext>
            </p:extLst>
          </p:nvPr>
        </p:nvGraphicFramePr>
        <p:xfrm>
          <a:off x="2859293" y="6324406"/>
          <a:ext cx="456871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019">
                <a:tc>
                  <a:txBody>
                    <a:bodyPr/>
                    <a:lstStyle/>
                    <a:p>
                      <a:r>
                        <a:rPr lang="en-GB" sz="1100" b="1" i="1" kern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Grado / 20XX</a:t>
                      </a:r>
                      <a:endParaRPr lang="fr-FR" sz="1100" b="1" i="1" kern="12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100" b="0" i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82">
                <a:tc>
                  <a:txBody>
                    <a:bodyPr/>
                    <a:lstStyle/>
                    <a:p>
                      <a:r>
                        <a:rPr lang="en-GB" sz="11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/ 20XX</a:t>
                      </a:r>
                      <a:endParaRPr lang="fr-FR" sz="1100" b="1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100" b="0" i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r>
                        <a:rPr lang="en-GB" sz="11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/ 20XX</a:t>
                      </a:r>
                      <a:endParaRPr lang="fr-FR" sz="1100" b="1" i="1" kern="120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1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100" b="0" i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187108" y="6092555"/>
            <a:ext cx="1479892" cy="369332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/>
              <a:t>ESTUDIOS REALIZADOS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58867" y="7895873"/>
            <a:ext cx="1608133" cy="369332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/>
              <a:t>HABILIDADES</a:t>
            </a:r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137921"/>
              </p:ext>
            </p:extLst>
          </p:nvPr>
        </p:nvGraphicFramePr>
        <p:xfrm>
          <a:off x="2816860" y="8109915"/>
          <a:ext cx="4611152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Francés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Inglés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Office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Italiano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Ellipse 46"/>
          <p:cNvSpPr/>
          <p:nvPr/>
        </p:nvSpPr>
        <p:spPr>
          <a:xfrm>
            <a:off x="4447094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684160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921228" y="81619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139666" y="81619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212431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47094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4684160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921228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139666" y="839777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4212431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47094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684160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21228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139666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4212431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47094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684160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921228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139666" y="889973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212431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562713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99779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7036847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7255285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328050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562713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799779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7036847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7255285" y="839777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328050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562713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799779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-</a:t>
            </a:r>
          </a:p>
        </p:txBody>
      </p:sp>
      <p:sp>
        <p:nvSpPr>
          <p:cNvPr id="79" name="Ellipse 78"/>
          <p:cNvSpPr/>
          <p:nvPr/>
        </p:nvSpPr>
        <p:spPr>
          <a:xfrm>
            <a:off x="7036847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7255285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328050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81" descr="Capture d’écran 2015-04-28 à 15.34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95" y="9976498"/>
            <a:ext cx="590843" cy="556087"/>
          </a:xfrm>
          <a:prstGeom prst="rect">
            <a:avLst/>
          </a:prstGeom>
        </p:spPr>
      </p:pic>
      <p:pic>
        <p:nvPicPr>
          <p:cNvPr id="83" name="Image 82" descr="Capture d’écran 2015-04-28 à 15.34.2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038" y="9972206"/>
            <a:ext cx="598164" cy="555438"/>
          </a:xfrm>
          <a:prstGeom prst="rect">
            <a:avLst/>
          </a:prstGeom>
        </p:spPr>
      </p:pic>
      <p:pic>
        <p:nvPicPr>
          <p:cNvPr id="84" name="Image 83" descr="Capture d’écran 2015-04-28 à 15.34.3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02" y="9968563"/>
            <a:ext cx="563853" cy="555438"/>
          </a:xfrm>
          <a:prstGeom prst="rect">
            <a:avLst/>
          </a:prstGeom>
        </p:spPr>
      </p:pic>
      <p:pic>
        <p:nvPicPr>
          <p:cNvPr id="85" name="Image 84" descr="Capture d’écran 2015-04-28 à 15.34.3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49" y="9972206"/>
            <a:ext cx="551795" cy="551795"/>
          </a:xfrm>
          <a:prstGeom prst="rect">
            <a:avLst/>
          </a:prstGeom>
        </p:spPr>
      </p:pic>
      <p:sp>
        <p:nvSpPr>
          <p:cNvPr id="86" name="ZoneTexte 85"/>
          <p:cNvSpPr txBox="1"/>
          <p:nvPr/>
        </p:nvSpPr>
        <p:spPr>
          <a:xfrm>
            <a:off x="1368247" y="9414321"/>
            <a:ext cx="1298753" cy="369332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PERSONALIDAD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2971038" y="9652848"/>
            <a:ext cx="689618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Puntual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4212431" y="9652848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Ambicioso</a:t>
            </a:r>
            <a:endParaRPr lang="fr-FR" sz="1100" dirty="0"/>
          </a:p>
        </p:txBody>
      </p:sp>
      <p:sp>
        <p:nvSpPr>
          <p:cNvPr id="95" name="ZoneTexte 94"/>
          <p:cNvSpPr txBox="1"/>
          <p:nvPr/>
        </p:nvSpPr>
        <p:spPr>
          <a:xfrm>
            <a:off x="5554295" y="9652848"/>
            <a:ext cx="582211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Creativo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6723016" y="9652848"/>
            <a:ext cx="669574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Pugnacious</a:t>
            </a:r>
          </a:p>
        </p:txBody>
      </p:sp>
    </p:spTree>
    <p:extLst>
      <p:ext uri="{BB962C8B-B14F-4D97-AF65-F5344CB8AC3E}">
        <p14:creationId xmlns:p14="http://schemas.microsoft.com/office/powerpoint/2010/main" val="182136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1221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392</Words>
  <Application>Microsoft Macintosh PowerPoint</Application>
  <PresentationFormat>Personnalisé</PresentationFormat>
  <Paragraphs>60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cv83</dc:title>
  <dc:subject/>
  <dc:creator>www.ejemplodecv.com</dc:creator>
  <cp:keywords/>
  <dc:description/>
  <cp:lastModifiedBy>Axel Maille</cp:lastModifiedBy>
  <cp:revision>8</cp:revision>
  <dcterms:created xsi:type="dcterms:W3CDTF">2015-04-28T11:19:04Z</dcterms:created>
  <dcterms:modified xsi:type="dcterms:W3CDTF">2021-01-03T21:39:10Z</dcterms:modified>
  <cp:category/>
</cp:coreProperties>
</file>