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1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95E7-C3FF-1545-B370-D48371B7FF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v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" y="0"/>
            <a:ext cx="7562850" cy="106886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36833" y="1147399"/>
            <a:ext cx="3096871" cy="70788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>
                <a:solidFill>
                  <a:srgbClr val="4E8FCB"/>
                </a:solidFill>
              </a:rPr>
              <a:t>Cargo Occupado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48189"/>
              </p:ext>
            </p:extLst>
          </p:nvPr>
        </p:nvGraphicFramePr>
        <p:xfrm>
          <a:off x="1434788" y="2245156"/>
          <a:ext cx="4023944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Experiencia 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600" b="0" i="0" kern="1200" dirty="0">
                        <a:solidFill>
                          <a:srgbClr val="4E8FCB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600" b="0" i="0" kern="1200" dirty="0">
                        <a:solidFill>
                          <a:srgbClr val="4E8FCB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4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600" b="0" i="0" kern="1200" dirty="0">
                        <a:solidFill>
                          <a:srgbClr val="4E8FCB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| </a:t>
                      </a:r>
                      <a:r>
                        <a:rPr lang="en-GB" sz="1600" b="0" i="0" kern="12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endParaRPr lang="en-GB" sz="1600" b="0" i="0" kern="1200" dirty="0">
                        <a:solidFill>
                          <a:srgbClr val="4E8FCB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sit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en-GB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en-GB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96104"/>
              </p:ext>
            </p:extLst>
          </p:nvPr>
        </p:nvGraphicFramePr>
        <p:xfrm>
          <a:off x="1536412" y="7175333"/>
          <a:ext cx="3922319" cy="192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Estudios realizados</a:t>
                      </a:r>
                      <a:endParaRPr lang="fr-FR" sz="180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 | Grado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 | Grado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18401"/>
              </p:ext>
            </p:extLst>
          </p:nvPr>
        </p:nvGraphicFramePr>
        <p:xfrm>
          <a:off x="1633443" y="9402728"/>
          <a:ext cx="2800262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Hoobies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GB" sz="12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35547"/>
              </p:ext>
            </p:extLst>
          </p:nvPr>
        </p:nvGraphicFramePr>
        <p:xfrm>
          <a:off x="4555426" y="9402728"/>
          <a:ext cx="271917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baseline="0" dirty="0" err="1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Idiomas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Inglés : lengua materna</a:t>
                      </a:r>
                    </a:p>
                    <a:p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Francés : 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lengua materna</a:t>
                      </a:r>
                      <a:endParaRPr lang="fr-FR" sz="12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fr-FR" sz="1200" b="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Chino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 : </a:t>
                      </a:r>
                      <a:r>
                        <a:rPr lang="fr-FR" sz="1200" b="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hablado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919113" y="649797"/>
            <a:ext cx="321704" cy="321704"/>
          </a:xfrm>
          <a:prstGeom prst="ellipse">
            <a:avLst/>
          </a:prstGeom>
          <a:solidFill>
            <a:srgbClr val="4E8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82644" y="520013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José Luis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40817" y="1049266"/>
            <a:ext cx="1940547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200" dirty="0">
                <a:solidFill>
                  <a:srgbClr val="404040"/>
                </a:solidFill>
              </a:rPr>
              <a:t>Plaça de Catalunya1708002 Barcelona</a:t>
            </a:r>
            <a:br>
              <a:rPr lang="en-GB" sz="1200">
                <a:solidFill>
                  <a:srgbClr val="404040"/>
                </a:solidFill>
              </a:rPr>
            </a:br>
            <a:endParaRPr lang="en-GB" sz="1200">
              <a:solidFill>
                <a:srgbClr val="404040"/>
              </a:solidFill>
            </a:endParaRPr>
          </a:p>
          <a:p>
            <a:r>
              <a:rPr lang="fr-FR" sz="1200" dirty="0">
                <a:solidFill>
                  <a:srgbClr val="404040"/>
                </a:solidFill>
              </a:rPr>
              <a:t>mail@mail.com</a:t>
            </a:r>
          </a:p>
          <a:p>
            <a:r>
              <a:rPr lang="fr-FR" sz="1200" dirty="0">
                <a:solidFill>
                  <a:srgbClr val="404040"/>
                </a:solidFill>
              </a:rPr>
              <a:t>6123 456 789</a:t>
            </a:r>
          </a:p>
        </p:txBody>
      </p:sp>
      <p:sp>
        <p:nvSpPr>
          <p:cNvPr id="15" name="Ellipse 14"/>
          <p:cNvSpPr/>
          <p:nvPr/>
        </p:nvSpPr>
        <p:spPr>
          <a:xfrm>
            <a:off x="6106194" y="2247494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06194" y="3168541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106194" y="4109177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06194" y="514651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106194" y="609964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106194" y="709242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106194" y="805178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5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986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336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cv82</dc:title>
  <dc:subject/>
  <dc:creator>www.ejemplodecv.com</dc:creator>
  <cp:keywords/>
  <dc:description/>
  <cp:lastModifiedBy>Axel Maille</cp:lastModifiedBy>
  <cp:revision>15</cp:revision>
  <dcterms:created xsi:type="dcterms:W3CDTF">2015-04-03T06:58:00Z</dcterms:created>
  <dcterms:modified xsi:type="dcterms:W3CDTF">2021-01-03T21:39:32Z</dcterms:modified>
  <cp:category/>
</cp:coreProperties>
</file>