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EDF9"/>
    <a:srgbClr val="25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6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46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9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23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9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1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D430-5EDB-5E44-9283-935A7636F83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7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19536"/>
            <a:ext cx="7562850" cy="8335945"/>
          </a:xfrm>
          <a:prstGeom prst="rect">
            <a:avLst/>
          </a:prstGeom>
          <a:solidFill>
            <a:srgbClr val="DDED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91068" y="172732"/>
            <a:ext cx="3634929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dirty="0"/>
              <a:t>Luis GARCIA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74644" y="757508"/>
            <a:ext cx="5582351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s-ES" sz="1200" dirty="0">
                <a:solidFill>
                  <a:srgbClr val="000000"/>
                </a:solidFill>
                <a:latin typeface="Arial"/>
                <a:cs typeface="Arial"/>
              </a:rPr>
              <a:t>Describir brevemente su carrera, sus habilidades para el trabajo y sus objetivos de carrera. 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Lorem ipsum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dolor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sit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consectetur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adipiscing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elit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Quisque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pulvinar sit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turpis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ut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consequat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64580" y="1488422"/>
            <a:ext cx="5592415" cy="129125"/>
          </a:xfrm>
          <a:prstGeom prst="rect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09232"/>
              </p:ext>
            </p:extLst>
          </p:nvPr>
        </p:nvGraphicFramePr>
        <p:xfrm>
          <a:off x="946923" y="2064824"/>
          <a:ext cx="3889237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EXPERIENCIA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200" dirty="0">
                        <a:solidFill>
                          <a:srgbClr val="40404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40404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 | CARGO OCCUPADO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dirty="0">
                          <a:solidFill>
                            <a:srgbClr val="7F7F7F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40404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" name="Image 14" descr="experien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2174304"/>
            <a:ext cx="411927" cy="380413"/>
          </a:xfrm>
          <a:prstGeom prst="rect">
            <a:avLst/>
          </a:prstGeom>
        </p:spPr>
      </p:pic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820489"/>
              </p:ext>
            </p:extLst>
          </p:nvPr>
        </p:nvGraphicFramePr>
        <p:xfrm>
          <a:off x="946923" y="6419801"/>
          <a:ext cx="4357501" cy="353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7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      ESTUDIOS REALIZADOS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GRADO</a:t>
                      </a:r>
                      <a:endParaRPr lang="en-US" sz="12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 – 20XX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Image 16" descr="fo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6552675"/>
            <a:ext cx="555777" cy="351149"/>
          </a:xfrm>
          <a:prstGeom prst="rect">
            <a:avLst/>
          </a:prstGeom>
        </p:spPr>
      </p:pic>
      <p:cxnSp>
        <p:nvCxnSpPr>
          <p:cNvPr id="53" name="Connecteur droit 52"/>
          <p:cNvCxnSpPr/>
          <p:nvPr/>
        </p:nvCxnSpPr>
        <p:spPr>
          <a:xfrm>
            <a:off x="5525650" y="1973990"/>
            <a:ext cx="0" cy="2858510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540412" y="6932866"/>
            <a:ext cx="0" cy="2840624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540412" y="2185385"/>
            <a:ext cx="148377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Habilidades</a:t>
            </a:r>
          </a:p>
        </p:txBody>
      </p: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153206"/>
              </p:ext>
            </p:extLst>
          </p:nvPr>
        </p:nvGraphicFramePr>
        <p:xfrm>
          <a:off x="5540412" y="2554717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Management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Commercial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PAO - Design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Ellipse 56"/>
          <p:cNvSpPr/>
          <p:nvPr/>
        </p:nvSpPr>
        <p:spPr>
          <a:xfrm>
            <a:off x="5654288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918090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181892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445694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715269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654288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18090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181892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445694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715269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54288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918090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181892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445694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715269" y="3368245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654288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18090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81892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445694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715269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58681"/>
              </p:ext>
            </p:extLst>
          </p:nvPr>
        </p:nvGraphicFramePr>
        <p:xfrm>
          <a:off x="5540412" y="5599984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Francés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Inglés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ZoneTexte 77"/>
          <p:cNvSpPr txBox="1"/>
          <p:nvPr/>
        </p:nvSpPr>
        <p:spPr>
          <a:xfrm>
            <a:off x="5546196" y="5222491"/>
            <a:ext cx="1603838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b="1" dirty="0" err="1">
                <a:solidFill>
                  <a:srgbClr val="404040"/>
                </a:solidFill>
              </a:rPr>
              <a:t>Idiomas</a:t>
            </a:r>
            <a:endParaRPr lang="fr-FR" b="1" dirty="0">
              <a:solidFill>
                <a:srgbClr val="404040"/>
              </a:solidFill>
            </a:endParaRPr>
          </a:p>
        </p:txBody>
      </p:sp>
      <p:sp>
        <p:nvSpPr>
          <p:cNvPr id="79" name="Ellipse 78"/>
          <p:cNvSpPr/>
          <p:nvPr/>
        </p:nvSpPr>
        <p:spPr>
          <a:xfrm>
            <a:off x="5654288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918090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181892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445694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715269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625997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889799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153601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417403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686978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5582138" y="7258716"/>
            <a:ext cx="139326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b="1" dirty="0">
                <a:solidFill>
                  <a:srgbClr val="404040"/>
                </a:solidFill>
              </a:rPr>
              <a:t>Personalidad</a:t>
            </a:r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87799"/>
              </p:ext>
            </p:extLst>
          </p:nvPr>
        </p:nvGraphicFramePr>
        <p:xfrm>
          <a:off x="5582138" y="7628048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Dinámico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Organizado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Autónomo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1" name="Ellipse 90"/>
          <p:cNvSpPr/>
          <p:nvPr/>
        </p:nvSpPr>
        <p:spPr>
          <a:xfrm>
            <a:off x="5696014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959816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223618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6487420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756995" y="790665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696014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959816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223618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487420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756995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5696014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5959816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6223618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487420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756995" y="8441576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5696014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5959816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223618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487420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756995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1" name="Connecteur droit 110"/>
          <p:cNvCxnSpPr/>
          <p:nvPr/>
        </p:nvCxnSpPr>
        <p:spPr>
          <a:xfrm>
            <a:off x="5506954" y="5175997"/>
            <a:ext cx="18696" cy="1754259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805661" y="10261905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 dirty="0">
                <a:solidFill>
                  <a:srgbClr val="404040"/>
                </a:solidFill>
              </a:rPr>
              <a:t>Plaça de Catalunya, 1708002 Barcelona</a:t>
            </a:r>
            <a:endParaRPr lang="fr-FR" sz="1200" dirty="0">
              <a:solidFill>
                <a:srgbClr val="40404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3770232" y="10272958"/>
            <a:ext cx="962123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404040"/>
                </a:solidFill>
              </a:rPr>
              <a:t>6123 456 789</a:t>
            </a:r>
          </a:p>
        </p:txBody>
      </p:sp>
      <p:sp>
        <p:nvSpPr>
          <p:cNvPr id="115" name="Ellipse 114"/>
          <p:cNvSpPr/>
          <p:nvPr/>
        </p:nvSpPr>
        <p:spPr>
          <a:xfrm>
            <a:off x="626904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3591475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5346151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mail@mail.com</a:t>
            </a:r>
          </a:p>
        </p:txBody>
      </p:sp>
      <p:sp>
        <p:nvSpPr>
          <p:cNvPr id="118" name="Ellipse 117"/>
          <p:cNvSpPr/>
          <p:nvPr/>
        </p:nvSpPr>
        <p:spPr>
          <a:xfrm>
            <a:off x="5090779" y="10304065"/>
            <a:ext cx="178757" cy="178757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0" y="6102960"/>
            <a:ext cx="4836160" cy="2706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7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279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422</Words>
  <Application>Microsoft Macintosh PowerPoint</Application>
  <PresentationFormat>Personnalisé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cv81</dc:title>
  <dc:subject/>
  <dc:creator>www.ejemplodecv.com</dc:creator>
  <cp:keywords/>
  <dc:description/>
  <cp:lastModifiedBy>Axel Maille</cp:lastModifiedBy>
  <cp:revision>15</cp:revision>
  <dcterms:created xsi:type="dcterms:W3CDTF">2015-04-01T20:42:55Z</dcterms:created>
  <dcterms:modified xsi:type="dcterms:W3CDTF">2021-01-03T21:39:51Z</dcterms:modified>
  <cp:category/>
</cp:coreProperties>
</file>