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B09AC1"/>
    <a:srgbClr val="6061AA"/>
    <a:srgbClr val="B5A8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 snapToObjects="1">
      <p:cViewPr varScale="1">
        <p:scale>
          <a:sx n="77" d="100"/>
          <a:sy n="77" d="100"/>
        </p:scale>
        <p:origin x="3568" y="216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B96D2-C310-CF45-A421-03A150B5AF11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4118A-DFB8-3C4E-B581-0F253860508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7200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B96D2-C310-CF45-A421-03A150B5AF11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4118A-DFB8-3C4E-B581-0F253860508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0753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B96D2-C310-CF45-A421-03A150B5AF11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4118A-DFB8-3C4E-B581-0F253860508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0074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B96D2-C310-CF45-A421-03A150B5AF11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4118A-DFB8-3C4E-B581-0F253860508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6327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B96D2-C310-CF45-A421-03A150B5AF11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4118A-DFB8-3C4E-B581-0F253860508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6503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B96D2-C310-CF45-A421-03A150B5AF11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4118A-DFB8-3C4E-B581-0F253860508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2749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B96D2-C310-CF45-A421-03A150B5AF11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4118A-DFB8-3C4E-B581-0F253860508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1584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B96D2-C310-CF45-A421-03A150B5AF11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4118A-DFB8-3C4E-B581-0F253860508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4084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B96D2-C310-CF45-A421-03A150B5AF11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4118A-DFB8-3C4E-B581-0F253860508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8650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B96D2-C310-CF45-A421-03A150B5AF11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4118A-DFB8-3C4E-B581-0F253860508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8750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B96D2-C310-CF45-A421-03A150B5AF11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4118A-DFB8-3C4E-B581-0F253860508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5096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1B96D2-C310-CF45-A421-03A150B5AF11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54118A-DFB8-3C4E-B581-0F253860508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7451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jemplodecv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2234431" cy="10688638"/>
          </a:xfrm>
          <a:prstGeom prst="rect">
            <a:avLst/>
          </a:prstGeom>
          <a:solidFill>
            <a:srgbClr val="B5A8C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 rotWithShape="1">
          <a:blip r:embed="rId2"/>
          <a:srcRect l="22778" r="14537" b="5490"/>
          <a:stretch/>
        </p:blipFill>
        <p:spPr>
          <a:xfrm>
            <a:off x="199355" y="546449"/>
            <a:ext cx="1659901" cy="1670372"/>
          </a:xfrm>
          <a:prstGeom prst="ellipse">
            <a:avLst/>
          </a:prstGeom>
          <a:ln w="19050" cmpd="sng">
            <a:solidFill>
              <a:srgbClr val="FFFFFF"/>
            </a:solidFill>
          </a:ln>
        </p:spPr>
      </p:pic>
      <p:sp>
        <p:nvSpPr>
          <p:cNvPr id="6" name="ZoneTexte 5"/>
          <p:cNvSpPr txBox="1"/>
          <p:nvPr/>
        </p:nvSpPr>
        <p:spPr>
          <a:xfrm>
            <a:off x="1" y="2383915"/>
            <a:ext cx="2234431" cy="523220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sz="2800" b="1" dirty="0">
                <a:solidFill>
                  <a:schemeClr val="bg1"/>
                </a:solidFill>
              </a:rPr>
              <a:t>Andrea JOSE</a:t>
            </a:r>
            <a:endParaRPr lang="fr-FR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106885" y="4103775"/>
            <a:ext cx="2236193" cy="1692771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es-ES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Describir brevemente su carrera, sus habilidades para el trabajo y sus objetivos de carrera. </a:t>
            </a:r>
            <a:r>
              <a:rPr lang="en-GB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Lorem ipsum </a:t>
            </a:r>
            <a:r>
              <a:rPr lang="en-GB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dolor</a:t>
            </a:r>
            <a:r>
              <a:rPr lang="en-GB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 sit </a:t>
            </a:r>
            <a:r>
              <a:rPr lang="en-GB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amet</a:t>
            </a:r>
            <a:r>
              <a:rPr lang="en-GB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, </a:t>
            </a:r>
            <a:r>
              <a:rPr lang="en-GB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consectetur</a:t>
            </a:r>
            <a:r>
              <a:rPr lang="en-GB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 </a:t>
            </a:r>
            <a:r>
              <a:rPr lang="en-GB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adipiscing</a:t>
            </a:r>
            <a:r>
              <a:rPr lang="en-GB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 </a:t>
            </a:r>
            <a:r>
              <a:rPr lang="en-GB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elit</a:t>
            </a:r>
            <a:r>
              <a:rPr lang="en-GB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. </a:t>
            </a:r>
            <a:r>
              <a:rPr lang="en-GB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Quisque</a:t>
            </a:r>
            <a:r>
              <a:rPr lang="en-GB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 pulvinar sit </a:t>
            </a:r>
            <a:r>
              <a:rPr lang="en-GB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amet</a:t>
            </a:r>
            <a:r>
              <a:rPr lang="en-GB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 </a:t>
            </a:r>
            <a:r>
              <a:rPr lang="en-GB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turpis</a:t>
            </a:r>
            <a:r>
              <a:rPr lang="en-GB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 </a:t>
            </a:r>
            <a:r>
              <a:rPr lang="en-GB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ut</a:t>
            </a:r>
            <a:r>
              <a:rPr lang="en-GB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 </a:t>
            </a:r>
            <a:r>
              <a:rPr lang="en-GB" sz="1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consequat</a:t>
            </a:r>
            <a:r>
              <a:rPr lang="en-GB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. </a:t>
            </a:r>
            <a:endParaRPr lang="fr-FR" sz="1300" dirty="0">
              <a:solidFill>
                <a:schemeClr val="tx1">
                  <a:lumMod val="75000"/>
                  <a:lumOff val="2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555728" y="3634750"/>
            <a:ext cx="1240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404040"/>
                </a:solidFill>
              </a:rPr>
              <a:t>OBJECTIVO</a:t>
            </a:r>
          </a:p>
        </p:txBody>
      </p:sp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1787973"/>
              </p:ext>
            </p:extLst>
          </p:nvPr>
        </p:nvGraphicFramePr>
        <p:xfrm>
          <a:off x="2343077" y="286798"/>
          <a:ext cx="3360066" cy="5765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600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sz="2800" b="1" dirty="0">
                          <a:solidFill>
                            <a:schemeClr val="accent4"/>
                          </a:solidFill>
                        </a:rPr>
                        <a:t>     EXPERIENCIA PROFESIONAL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>
                          <a:solidFill>
                            <a:srgbClr val="404040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EMPRESA | CARGO OCCUPADO</a:t>
                      </a:r>
                    </a:p>
                    <a:p>
                      <a:pPr algn="l"/>
                      <a:r>
                        <a:rPr lang="en-US" sz="1200" kern="1200" dirty="0">
                          <a:solidFill>
                            <a:schemeClr val="accent4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20XX – 20XX</a:t>
                      </a:r>
                      <a:endParaRPr lang="fr-FR" sz="1200" kern="1200" dirty="0">
                        <a:solidFill>
                          <a:schemeClr val="accent4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  <a:p>
                      <a:r>
                        <a:rPr lang="es-ES" sz="1200" dirty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Describir las funciones ocupado por esta posición . Describa su asignación y los resultados que obtuvo . No dude de cuantificar.</a:t>
                      </a:r>
                    </a:p>
                    <a:p>
                      <a:r>
                        <a:rPr lang="fr-FR" sz="1200" dirty="0" err="1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Quisque</a:t>
                      </a:r>
                      <a:r>
                        <a:rPr lang="fr-FR" sz="1200" dirty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 pulvinar sit amet turpis ut consequat. Lorem ipsum dolor sit amet, consectetur adipiscing elit.</a:t>
                      </a:r>
                    </a:p>
                    <a:p>
                      <a:endParaRPr lang="fr-FR" sz="1200" dirty="0">
                        <a:solidFill>
                          <a:srgbClr val="404040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>
                          <a:solidFill>
                            <a:srgbClr val="404040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EMPRESA | CARGO OCCUPADO</a:t>
                      </a:r>
                    </a:p>
                    <a:p>
                      <a:pPr algn="l"/>
                      <a:r>
                        <a:rPr lang="en-US" sz="1200" kern="1200" dirty="0">
                          <a:solidFill>
                            <a:schemeClr val="accent4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20XX – 20XX</a:t>
                      </a:r>
                      <a:endParaRPr lang="fr-FR" sz="1200" kern="1200" dirty="0">
                        <a:solidFill>
                          <a:schemeClr val="accent4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  <a:p>
                      <a:r>
                        <a:rPr lang="fr-FR" sz="1200" dirty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Lorem ipsum dolor sit amet, consectetur adipiscing elit. Quisque pulvinar sit amet turpis ut consequat. Lorem ipsum dolor sit amet, consectetur adipiscing elit.</a:t>
                      </a:r>
                    </a:p>
                    <a:p>
                      <a:pPr algn="l"/>
                      <a:endParaRPr lang="fr-FR" sz="1100" kern="1200" dirty="0">
                        <a:solidFill>
                          <a:srgbClr val="404040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>
                          <a:solidFill>
                            <a:srgbClr val="404040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EMPRESA | CARGO OCCUPADO</a:t>
                      </a:r>
                    </a:p>
                    <a:p>
                      <a:pPr algn="l"/>
                      <a:r>
                        <a:rPr lang="en-US" sz="1200" kern="1200" dirty="0">
                          <a:solidFill>
                            <a:schemeClr val="accent4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20XX – 20XX</a:t>
                      </a:r>
                      <a:endParaRPr lang="fr-FR" sz="1200" kern="1200" dirty="0">
                        <a:solidFill>
                          <a:schemeClr val="accent4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  <a:p>
                      <a:r>
                        <a:rPr lang="fr-FR" sz="1200" dirty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Lorem ipsum dolor sit amet, consectetur adipiscing elit. Quisque pulvinar sit amet turpis ut consequat. Lorem ipsum dolor sit amet, consectetur adipiscing elit.</a:t>
                      </a:r>
                    </a:p>
                    <a:p>
                      <a:pPr algn="l"/>
                      <a:endParaRPr lang="fr-FR" sz="1100" kern="1200" dirty="0">
                        <a:solidFill>
                          <a:srgbClr val="404040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fr-FR" sz="1100" kern="1200" dirty="0">
                        <a:solidFill>
                          <a:srgbClr val="404040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7547460"/>
              </p:ext>
            </p:extLst>
          </p:nvPr>
        </p:nvGraphicFramePr>
        <p:xfrm>
          <a:off x="2343079" y="5808758"/>
          <a:ext cx="3074714" cy="45110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747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sz="2800" b="1" dirty="0">
                          <a:solidFill>
                            <a:schemeClr val="accent4"/>
                          </a:solidFill>
                        </a:rPr>
                        <a:t>     ESTUDIOS REALIZADOS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GRADO</a:t>
                      </a:r>
                      <a:endParaRPr lang="en-US" sz="1200" kern="1200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  <a:p>
                      <a:pPr algn="l"/>
                      <a:r>
                        <a:rPr lang="en-US" sz="1200" kern="1200" dirty="0">
                          <a:solidFill>
                            <a:schemeClr val="accent4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20XX – 20XX</a:t>
                      </a:r>
                      <a:endParaRPr lang="fr-FR" sz="1200" kern="1200" dirty="0">
                        <a:solidFill>
                          <a:schemeClr val="accent4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Cambria"/>
                          <a:cs typeface="Arial"/>
                        </a:rPr>
                        <a:t>Describir las especialidades de esta formación : diplomas , opciones de formación ...</a:t>
                      </a:r>
                      <a:endParaRPr lang="fr-FR" sz="12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"/>
                        <a:ea typeface="Cambria"/>
                        <a:cs typeface="Arial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s-ES" sz="120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/>
                        <a:ea typeface="Cambria"/>
                        <a:cs typeface="Arial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GRADO</a:t>
                      </a:r>
                      <a:endParaRPr lang="en-US" sz="1200" kern="1200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  <a:p>
                      <a:pPr algn="l"/>
                      <a:r>
                        <a:rPr lang="en-US" sz="1200" kern="1200" dirty="0">
                          <a:solidFill>
                            <a:schemeClr val="accent4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20XX – 20XX</a:t>
                      </a:r>
                      <a:endParaRPr lang="fr-FR" sz="1200" kern="1200" dirty="0">
                        <a:solidFill>
                          <a:schemeClr val="accent4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Cambria"/>
                          <a:cs typeface="Arial"/>
                        </a:rPr>
                        <a:t>Lorem ipsum dolor sit amet, consectetur adipiscing elit. Quisque pulvinar sit amet turpis ut consequat.</a:t>
                      </a:r>
                      <a:endParaRPr lang="en-GB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/>
                        <a:ea typeface="Cambria"/>
                        <a:cs typeface="Arial"/>
                      </a:endParaRPr>
                    </a:p>
                    <a:p>
                      <a:pPr algn="l"/>
                      <a:endParaRPr lang="fr-FR" sz="12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GRADO</a:t>
                      </a:r>
                      <a:endParaRPr lang="en-US" sz="1200" kern="1200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  <a:p>
                      <a:pPr algn="l"/>
                      <a:r>
                        <a:rPr lang="en-US" sz="1200" kern="1200" dirty="0">
                          <a:solidFill>
                            <a:schemeClr val="accent4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20XX – 20XX</a:t>
                      </a:r>
                      <a:endParaRPr lang="fr-FR" sz="1200" kern="1200" dirty="0">
                        <a:solidFill>
                          <a:schemeClr val="accent4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Cambria"/>
                          <a:cs typeface="Arial"/>
                        </a:rPr>
                        <a:t>Lorem ipsum dolor sit amet, consectetur adipiscing elit. Quisque pulvinar sit amet turpis ut consequat.</a:t>
                      </a:r>
                      <a:endParaRPr lang="en-GB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/>
                        <a:ea typeface="Cambria"/>
                        <a:cs typeface="Arial"/>
                      </a:endParaRPr>
                    </a:p>
                    <a:p>
                      <a:pPr algn="l"/>
                      <a:endParaRPr lang="fr-FR" sz="12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2" name="ZoneTexte 11"/>
          <p:cNvSpPr txBox="1"/>
          <p:nvPr/>
        </p:nvSpPr>
        <p:spPr>
          <a:xfrm>
            <a:off x="505908" y="6160060"/>
            <a:ext cx="8272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OTRAS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106885" y="6636837"/>
            <a:ext cx="2236193" cy="1092607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fr-FR" sz="13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Lorem ipsum dolor sit amet, consectetur adipiscing elit. Quisque pulvinar sit amet turpis ut consequat.</a:t>
            </a:r>
          </a:p>
        </p:txBody>
      </p:sp>
      <p:cxnSp>
        <p:nvCxnSpPr>
          <p:cNvPr id="16" name="Connecteur droit 15"/>
          <p:cNvCxnSpPr/>
          <p:nvPr/>
        </p:nvCxnSpPr>
        <p:spPr>
          <a:xfrm>
            <a:off x="5551476" y="690668"/>
            <a:ext cx="0" cy="2858510"/>
          </a:xfrm>
          <a:prstGeom prst="line">
            <a:avLst/>
          </a:prstGeom>
          <a:ln w="12700" cmpd="sng">
            <a:solidFill>
              <a:schemeClr val="accent4">
                <a:lumMod val="60000"/>
                <a:lumOff val="40000"/>
              </a:schemeClr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>
            <a:off x="5566238" y="5975394"/>
            <a:ext cx="0" cy="3917684"/>
          </a:xfrm>
          <a:prstGeom prst="line">
            <a:avLst/>
          </a:prstGeom>
          <a:ln w="12700" cmpd="sng">
            <a:solidFill>
              <a:schemeClr val="accent4">
                <a:lumMod val="60000"/>
                <a:lumOff val="40000"/>
              </a:schemeClr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ZoneTexte 21"/>
          <p:cNvSpPr txBox="1"/>
          <p:nvPr/>
        </p:nvSpPr>
        <p:spPr>
          <a:xfrm>
            <a:off x="5566238" y="902063"/>
            <a:ext cx="1483775" cy="369332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b="1" dirty="0">
                <a:solidFill>
                  <a:srgbClr val="404040"/>
                </a:solidFill>
              </a:rPr>
              <a:t>Habilidades</a:t>
            </a:r>
          </a:p>
        </p:txBody>
      </p:sp>
      <p:graphicFrame>
        <p:nvGraphicFramePr>
          <p:cNvPr id="23" name="Tableau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047428"/>
              </p:ext>
            </p:extLst>
          </p:nvPr>
        </p:nvGraphicFramePr>
        <p:xfrm>
          <a:off x="5566238" y="1271395"/>
          <a:ext cx="1836753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67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57571">
                <a:tc>
                  <a:txBody>
                    <a:bodyPr/>
                    <a:lstStyle/>
                    <a:p>
                      <a:pPr algn="l"/>
                      <a:r>
                        <a:rPr lang="fr-FR" sz="12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Office Word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7571">
                <a:tc>
                  <a:txBody>
                    <a:bodyPr/>
                    <a:lstStyle/>
                    <a:p>
                      <a:pPr algn="l"/>
                      <a:endParaRPr lang="fr-F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7571">
                <a:tc>
                  <a:txBody>
                    <a:bodyPr/>
                    <a:lstStyle/>
                    <a:p>
                      <a:pPr algn="l"/>
                      <a:r>
                        <a:rPr lang="fr-FR" sz="12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Management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7571">
                <a:tc>
                  <a:txBody>
                    <a:bodyPr/>
                    <a:lstStyle/>
                    <a:p>
                      <a:pPr algn="l"/>
                      <a:endParaRPr lang="fr-F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7571">
                <a:tc>
                  <a:txBody>
                    <a:bodyPr/>
                    <a:lstStyle/>
                    <a:p>
                      <a:pPr algn="l"/>
                      <a:r>
                        <a:rPr lang="fr-FR" sz="12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Commercial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7571">
                <a:tc>
                  <a:txBody>
                    <a:bodyPr/>
                    <a:lstStyle/>
                    <a:p>
                      <a:pPr algn="l"/>
                      <a:endParaRPr lang="fr-F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7571">
                <a:tc>
                  <a:txBody>
                    <a:bodyPr/>
                    <a:lstStyle/>
                    <a:p>
                      <a:pPr algn="l"/>
                      <a:r>
                        <a:rPr lang="fr-FR" sz="12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PAO - Design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7571">
                <a:tc>
                  <a:txBody>
                    <a:bodyPr/>
                    <a:lstStyle/>
                    <a:p>
                      <a:pPr algn="l"/>
                      <a:endParaRPr lang="fr-F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4" name="Ellipse 33"/>
          <p:cNvSpPr/>
          <p:nvPr/>
        </p:nvSpPr>
        <p:spPr>
          <a:xfrm>
            <a:off x="5680114" y="1550000"/>
            <a:ext cx="166223" cy="166223"/>
          </a:xfrm>
          <a:prstGeom prst="ellipse">
            <a:avLst/>
          </a:prstGeom>
          <a:solidFill>
            <a:srgbClr val="6061A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Ellipse 34"/>
          <p:cNvSpPr/>
          <p:nvPr/>
        </p:nvSpPr>
        <p:spPr>
          <a:xfrm>
            <a:off x="5943916" y="1550000"/>
            <a:ext cx="166223" cy="166223"/>
          </a:xfrm>
          <a:prstGeom prst="ellipse">
            <a:avLst/>
          </a:prstGeom>
          <a:solidFill>
            <a:srgbClr val="6061A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Ellipse 35"/>
          <p:cNvSpPr/>
          <p:nvPr/>
        </p:nvSpPr>
        <p:spPr>
          <a:xfrm>
            <a:off x="6207718" y="1550000"/>
            <a:ext cx="166223" cy="166223"/>
          </a:xfrm>
          <a:prstGeom prst="ellipse">
            <a:avLst/>
          </a:prstGeom>
          <a:solidFill>
            <a:srgbClr val="6061A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Ellipse 36"/>
          <p:cNvSpPr/>
          <p:nvPr/>
        </p:nvSpPr>
        <p:spPr>
          <a:xfrm>
            <a:off x="6471520" y="1550000"/>
            <a:ext cx="166223" cy="166223"/>
          </a:xfrm>
          <a:prstGeom prst="ellipse">
            <a:avLst/>
          </a:prstGeom>
          <a:solidFill>
            <a:srgbClr val="B09AC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Ellipse 37"/>
          <p:cNvSpPr/>
          <p:nvPr/>
        </p:nvSpPr>
        <p:spPr>
          <a:xfrm>
            <a:off x="6741095" y="1550000"/>
            <a:ext cx="166223" cy="166223"/>
          </a:xfrm>
          <a:prstGeom prst="ellipse">
            <a:avLst/>
          </a:prstGeom>
          <a:solidFill>
            <a:srgbClr val="B09AC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Ellipse 53"/>
          <p:cNvSpPr/>
          <p:nvPr/>
        </p:nvSpPr>
        <p:spPr>
          <a:xfrm>
            <a:off x="5680114" y="2629160"/>
            <a:ext cx="166223" cy="166223"/>
          </a:xfrm>
          <a:prstGeom prst="ellipse">
            <a:avLst/>
          </a:prstGeom>
          <a:solidFill>
            <a:srgbClr val="6061A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Ellipse 54"/>
          <p:cNvSpPr/>
          <p:nvPr/>
        </p:nvSpPr>
        <p:spPr>
          <a:xfrm>
            <a:off x="5943916" y="2629160"/>
            <a:ext cx="166223" cy="166223"/>
          </a:xfrm>
          <a:prstGeom prst="ellipse">
            <a:avLst/>
          </a:prstGeom>
          <a:solidFill>
            <a:srgbClr val="6061A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Ellipse 55"/>
          <p:cNvSpPr/>
          <p:nvPr/>
        </p:nvSpPr>
        <p:spPr>
          <a:xfrm>
            <a:off x="6207718" y="2629160"/>
            <a:ext cx="166223" cy="166223"/>
          </a:xfrm>
          <a:prstGeom prst="ellipse">
            <a:avLst/>
          </a:prstGeom>
          <a:solidFill>
            <a:srgbClr val="B09AC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Ellipse 56"/>
          <p:cNvSpPr/>
          <p:nvPr/>
        </p:nvSpPr>
        <p:spPr>
          <a:xfrm>
            <a:off x="6471520" y="2629160"/>
            <a:ext cx="166223" cy="166223"/>
          </a:xfrm>
          <a:prstGeom prst="ellipse">
            <a:avLst/>
          </a:prstGeom>
          <a:solidFill>
            <a:srgbClr val="B09AC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Ellipse 57"/>
          <p:cNvSpPr/>
          <p:nvPr/>
        </p:nvSpPr>
        <p:spPr>
          <a:xfrm>
            <a:off x="6741095" y="2629160"/>
            <a:ext cx="166223" cy="166223"/>
          </a:xfrm>
          <a:prstGeom prst="ellipse">
            <a:avLst/>
          </a:prstGeom>
          <a:solidFill>
            <a:srgbClr val="B09AC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Ellipse 58"/>
          <p:cNvSpPr/>
          <p:nvPr/>
        </p:nvSpPr>
        <p:spPr>
          <a:xfrm>
            <a:off x="5680114" y="2084923"/>
            <a:ext cx="166223" cy="166223"/>
          </a:xfrm>
          <a:prstGeom prst="ellipse">
            <a:avLst/>
          </a:prstGeom>
          <a:solidFill>
            <a:srgbClr val="6061A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Ellipse 59"/>
          <p:cNvSpPr/>
          <p:nvPr/>
        </p:nvSpPr>
        <p:spPr>
          <a:xfrm>
            <a:off x="5943916" y="2084923"/>
            <a:ext cx="166223" cy="166223"/>
          </a:xfrm>
          <a:prstGeom prst="ellipse">
            <a:avLst/>
          </a:prstGeom>
          <a:solidFill>
            <a:srgbClr val="6061A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Ellipse 60"/>
          <p:cNvSpPr/>
          <p:nvPr/>
        </p:nvSpPr>
        <p:spPr>
          <a:xfrm>
            <a:off x="6207718" y="2084923"/>
            <a:ext cx="166223" cy="166223"/>
          </a:xfrm>
          <a:prstGeom prst="ellipse">
            <a:avLst/>
          </a:prstGeom>
          <a:solidFill>
            <a:srgbClr val="6061A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" name="Ellipse 61"/>
          <p:cNvSpPr/>
          <p:nvPr/>
        </p:nvSpPr>
        <p:spPr>
          <a:xfrm>
            <a:off x="6471520" y="2084923"/>
            <a:ext cx="166223" cy="166223"/>
          </a:xfrm>
          <a:prstGeom prst="ellipse">
            <a:avLst/>
          </a:prstGeom>
          <a:solidFill>
            <a:srgbClr val="6061A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3" name="Ellipse 62"/>
          <p:cNvSpPr/>
          <p:nvPr/>
        </p:nvSpPr>
        <p:spPr>
          <a:xfrm>
            <a:off x="6741095" y="2084923"/>
            <a:ext cx="166223" cy="166223"/>
          </a:xfrm>
          <a:prstGeom prst="ellipse">
            <a:avLst/>
          </a:prstGeom>
          <a:solidFill>
            <a:srgbClr val="B09AC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4" name="Ellipse 63"/>
          <p:cNvSpPr/>
          <p:nvPr/>
        </p:nvSpPr>
        <p:spPr>
          <a:xfrm>
            <a:off x="5680114" y="3172859"/>
            <a:ext cx="166223" cy="166223"/>
          </a:xfrm>
          <a:prstGeom prst="ellipse">
            <a:avLst/>
          </a:prstGeom>
          <a:solidFill>
            <a:srgbClr val="6061A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5" name="Ellipse 64"/>
          <p:cNvSpPr/>
          <p:nvPr/>
        </p:nvSpPr>
        <p:spPr>
          <a:xfrm>
            <a:off x="5943916" y="3172859"/>
            <a:ext cx="166223" cy="166223"/>
          </a:xfrm>
          <a:prstGeom prst="ellipse">
            <a:avLst/>
          </a:prstGeom>
          <a:solidFill>
            <a:srgbClr val="6061A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6" name="Ellipse 65"/>
          <p:cNvSpPr/>
          <p:nvPr/>
        </p:nvSpPr>
        <p:spPr>
          <a:xfrm>
            <a:off x="6207718" y="3172859"/>
            <a:ext cx="166223" cy="166223"/>
          </a:xfrm>
          <a:prstGeom prst="ellipse">
            <a:avLst/>
          </a:prstGeom>
          <a:solidFill>
            <a:srgbClr val="6061A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" name="Ellipse 66"/>
          <p:cNvSpPr/>
          <p:nvPr/>
        </p:nvSpPr>
        <p:spPr>
          <a:xfrm>
            <a:off x="6471520" y="3172859"/>
            <a:ext cx="166223" cy="166223"/>
          </a:xfrm>
          <a:prstGeom prst="ellipse">
            <a:avLst/>
          </a:prstGeom>
          <a:solidFill>
            <a:srgbClr val="B09AC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8" name="Ellipse 67"/>
          <p:cNvSpPr/>
          <p:nvPr/>
        </p:nvSpPr>
        <p:spPr>
          <a:xfrm>
            <a:off x="6741095" y="3172859"/>
            <a:ext cx="166223" cy="166223"/>
          </a:xfrm>
          <a:prstGeom prst="ellipse">
            <a:avLst/>
          </a:prstGeom>
          <a:solidFill>
            <a:srgbClr val="B09AC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69" name="Tableau 6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7535851"/>
              </p:ext>
            </p:extLst>
          </p:nvPr>
        </p:nvGraphicFramePr>
        <p:xfrm>
          <a:off x="5566238" y="4316662"/>
          <a:ext cx="1836753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67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57571">
                <a:tc>
                  <a:txBody>
                    <a:bodyPr/>
                    <a:lstStyle/>
                    <a:p>
                      <a:pPr algn="l"/>
                      <a:r>
                        <a:rPr lang="fr-FR" sz="12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Francés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7571">
                <a:tc>
                  <a:txBody>
                    <a:bodyPr/>
                    <a:lstStyle/>
                    <a:p>
                      <a:pPr algn="l"/>
                      <a:endParaRPr lang="fr-F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7571">
                <a:tc>
                  <a:txBody>
                    <a:bodyPr/>
                    <a:lstStyle/>
                    <a:p>
                      <a:pPr algn="l"/>
                      <a:r>
                        <a:rPr lang="fr-FR" sz="1200" b="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Inglés</a:t>
                      </a:r>
                      <a:endParaRPr lang="fr-F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7571">
                <a:tc>
                  <a:txBody>
                    <a:bodyPr/>
                    <a:lstStyle/>
                    <a:p>
                      <a:pPr algn="l"/>
                      <a:endParaRPr lang="fr-F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0" name="ZoneTexte 69"/>
          <p:cNvSpPr txBox="1"/>
          <p:nvPr/>
        </p:nvSpPr>
        <p:spPr>
          <a:xfrm>
            <a:off x="5572022" y="3939169"/>
            <a:ext cx="1603838" cy="369332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fr-FR" b="1">
                <a:solidFill>
                  <a:srgbClr val="404040"/>
                </a:solidFill>
              </a:rPr>
              <a:t>Languages</a:t>
            </a:r>
            <a:endParaRPr lang="fr-FR" b="1" dirty="0">
              <a:solidFill>
                <a:srgbClr val="404040"/>
              </a:solidFill>
            </a:endParaRPr>
          </a:p>
        </p:txBody>
      </p:sp>
      <p:sp>
        <p:nvSpPr>
          <p:cNvPr id="71" name="Ellipse 70"/>
          <p:cNvSpPr/>
          <p:nvPr/>
        </p:nvSpPr>
        <p:spPr>
          <a:xfrm>
            <a:off x="5680114" y="4599645"/>
            <a:ext cx="166223" cy="166223"/>
          </a:xfrm>
          <a:prstGeom prst="ellipse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2" name="Ellipse 71"/>
          <p:cNvSpPr/>
          <p:nvPr/>
        </p:nvSpPr>
        <p:spPr>
          <a:xfrm>
            <a:off x="5943916" y="4599645"/>
            <a:ext cx="166223" cy="166223"/>
          </a:xfrm>
          <a:prstGeom prst="ellipse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" name="Ellipse 72"/>
          <p:cNvSpPr/>
          <p:nvPr/>
        </p:nvSpPr>
        <p:spPr>
          <a:xfrm>
            <a:off x="6207718" y="4599645"/>
            <a:ext cx="166223" cy="166223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4" name="Ellipse 73"/>
          <p:cNvSpPr/>
          <p:nvPr/>
        </p:nvSpPr>
        <p:spPr>
          <a:xfrm>
            <a:off x="6471520" y="4599645"/>
            <a:ext cx="166223" cy="166223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5" name="Ellipse 74"/>
          <p:cNvSpPr/>
          <p:nvPr/>
        </p:nvSpPr>
        <p:spPr>
          <a:xfrm>
            <a:off x="6741095" y="4599645"/>
            <a:ext cx="166223" cy="166223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6" name="Ellipse 75"/>
          <p:cNvSpPr/>
          <p:nvPr/>
        </p:nvSpPr>
        <p:spPr>
          <a:xfrm>
            <a:off x="5651823" y="5136479"/>
            <a:ext cx="166223" cy="166223"/>
          </a:xfrm>
          <a:prstGeom prst="ellipse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7" name="Ellipse 76"/>
          <p:cNvSpPr/>
          <p:nvPr/>
        </p:nvSpPr>
        <p:spPr>
          <a:xfrm>
            <a:off x="5915625" y="5136479"/>
            <a:ext cx="166223" cy="166223"/>
          </a:xfrm>
          <a:prstGeom prst="ellipse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8" name="Ellipse 77"/>
          <p:cNvSpPr/>
          <p:nvPr/>
        </p:nvSpPr>
        <p:spPr>
          <a:xfrm>
            <a:off x="6179427" y="5136479"/>
            <a:ext cx="166223" cy="166223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9" name="Ellipse 78"/>
          <p:cNvSpPr/>
          <p:nvPr/>
        </p:nvSpPr>
        <p:spPr>
          <a:xfrm>
            <a:off x="6443229" y="5136479"/>
            <a:ext cx="166223" cy="166223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0" name="Ellipse 79"/>
          <p:cNvSpPr/>
          <p:nvPr/>
        </p:nvSpPr>
        <p:spPr>
          <a:xfrm>
            <a:off x="6712804" y="5136479"/>
            <a:ext cx="166223" cy="166223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1" name="ZoneTexte 80"/>
          <p:cNvSpPr txBox="1"/>
          <p:nvPr/>
        </p:nvSpPr>
        <p:spPr>
          <a:xfrm>
            <a:off x="5607964" y="5975394"/>
            <a:ext cx="1393268" cy="369332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b="1" dirty="0">
                <a:solidFill>
                  <a:srgbClr val="404040"/>
                </a:solidFill>
              </a:rPr>
              <a:t>Personalidad</a:t>
            </a:r>
          </a:p>
        </p:txBody>
      </p:sp>
      <p:graphicFrame>
        <p:nvGraphicFramePr>
          <p:cNvPr id="82" name="Tableau 8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9335852"/>
              </p:ext>
            </p:extLst>
          </p:nvPr>
        </p:nvGraphicFramePr>
        <p:xfrm>
          <a:off x="5607964" y="6344726"/>
          <a:ext cx="1836753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67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57571">
                <a:tc>
                  <a:txBody>
                    <a:bodyPr/>
                    <a:lstStyle/>
                    <a:p>
                      <a:pPr algn="l"/>
                      <a:r>
                        <a:rPr lang="fr-FR" sz="1200" b="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Creativa</a:t>
                      </a:r>
                      <a:endParaRPr lang="fr-F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7571">
                <a:tc>
                  <a:txBody>
                    <a:bodyPr/>
                    <a:lstStyle/>
                    <a:p>
                      <a:pPr algn="l"/>
                      <a:endParaRPr lang="fr-F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7571">
                <a:tc>
                  <a:txBody>
                    <a:bodyPr/>
                    <a:lstStyle/>
                    <a:p>
                      <a:pPr algn="l"/>
                      <a:r>
                        <a:rPr lang="fr-FR" sz="1200" b="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Dinámica</a:t>
                      </a:r>
                      <a:endParaRPr lang="fr-F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7571">
                <a:tc>
                  <a:txBody>
                    <a:bodyPr/>
                    <a:lstStyle/>
                    <a:p>
                      <a:pPr algn="l"/>
                      <a:endParaRPr lang="fr-F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7571">
                <a:tc>
                  <a:txBody>
                    <a:bodyPr/>
                    <a:lstStyle/>
                    <a:p>
                      <a:pPr algn="l"/>
                      <a:r>
                        <a:rPr lang="fr-FR" sz="1200" b="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Communicativa</a:t>
                      </a:r>
                      <a:endParaRPr lang="fr-F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7571">
                <a:tc>
                  <a:txBody>
                    <a:bodyPr/>
                    <a:lstStyle/>
                    <a:p>
                      <a:pPr algn="l"/>
                      <a:endParaRPr lang="fr-F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7571">
                <a:tc>
                  <a:txBody>
                    <a:bodyPr/>
                    <a:lstStyle/>
                    <a:p>
                      <a:pPr algn="l"/>
                      <a:r>
                        <a:rPr lang="fr-FR" sz="1200" b="0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Autónoma</a:t>
                      </a:r>
                      <a:endParaRPr lang="fr-F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7571">
                <a:tc>
                  <a:txBody>
                    <a:bodyPr/>
                    <a:lstStyle/>
                    <a:p>
                      <a:pPr algn="l"/>
                      <a:endParaRPr lang="fr-FR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83" name="Ellipse 82"/>
          <p:cNvSpPr/>
          <p:nvPr/>
        </p:nvSpPr>
        <p:spPr>
          <a:xfrm>
            <a:off x="5721840" y="6623331"/>
            <a:ext cx="166223" cy="166223"/>
          </a:xfrm>
          <a:prstGeom prst="ellipse">
            <a:avLst/>
          </a:prstGeom>
          <a:solidFill>
            <a:srgbClr val="6061A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4" name="Ellipse 83"/>
          <p:cNvSpPr/>
          <p:nvPr/>
        </p:nvSpPr>
        <p:spPr>
          <a:xfrm>
            <a:off x="5985642" y="6623331"/>
            <a:ext cx="166223" cy="166223"/>
          </a:xfrm>
          <a:prstGeom prst="ellipse">
            <a:avLst/>
          </a:prstGeom>
          <a:solidFill>
            <a:srgbClr val="6061A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5" name="Ellipse 84"/>
          <p:cNvSpPr/>
          <p:nvPr/>
        </p:nvSpPr>
        <p:spPr>
          <a:xfrm>
            <a:off x="6249444" y="6623331"/>
            <a:ext cx="166223" cy="166223"/>
          </a:xfrm>
          <a:prstGeom prst="ellipse">
            <a:avLst/>
          </a:prstGeom>
          <a:solidFill>
            <a:srgbClr val="6061A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6" name="Ellipse 85"/>
          <p:cNvSpPr/>
          <p:nvPr/>
        </p:nvSpPr>
        <p:spPr>
          <a:xfrm>
            <a:off x="6513246" y="6623331"/>
            <a:ext cx="166223" cy="166223"/>
          </a:xfrm>
          <a:prstGeom prst="ellipse">
            <a:avLst/>
          </a:prstGeom>
          <a:solidFill>
            <a:srgbClr val="B09AC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7" name="Ellipse 86"/>
          <p:cNvSpPr/>
          <p:nvPr/>
        </p:nvSpPr>
        <p:spPr>
          <a:xfrm>
            <a:off x="6782821" y="6623331"/>
            <a:ext cx="166223" cy="166223"/>
          </a:xfrm>
          <a:prstGeom prst="ellipse">
            <a:avLst/>
          </a:prstGeom>
          <a:solidFill>
            <a:srgbClr val="B09AC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8" name="Ellipse 87"/>
          <p:cNvSpPr/>
          <p:nvPr/>
        </p:nvSpPr>
        <p:spPr>
          <a:xfrm>
            <a:off x="5721840" y="7702491"/>
            <a:ext cx="166223" cy="166223"/>
          </a:xfrm>
          <a:prstGeom prst="ellipse">
            <a:avLst/>
          </a:prstGeom>
          <a:solidFill>
            <a:srgbClr val="6061A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9" name="Ellipse 88"/>
          <p:cNvSpPr/>
          <p:nvPr/>
        </p:nvSpPr>
        <p:spPr>
          <a:xfrm>
            <a:off x="5985642" y="7702491"/>
            <a:ext cx="166223" cy="166223"/>
          </a:xfrm>
          <a:prstGeom prst="ellipse">
            <a:avLst/>
          </a:prstGeom>
          <a:solidFill>
            <a:srgbClr val="6061A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0" name="Ellipse 89"/>
          <p:cNvSpPr/>
          <p:nvPr/>
        </p:nvSpPr>
        <p:spPr>
          <a:xfrm>
            <a:off x="6249444" y="7702491"/>
            <a:ext cx="166223" cy="166223"/>
          </a:xfrm>
          <a:prstGeom prst="ellipse">
            <a:avLst/>
          </a:prstGeom>
          <a:solidFill>
            <a:srgbClr val="B09AC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1" name="Ellipse 90"/>
          <p:cNvSpPr/>
          <p:nvPr/>
        </p:nvSpPr>
        <p:spPr>
          <a:xfrm>
            <a:off x="6513246" y="7702491"/>
            <a:ext cx="166223" cy="166223"/>
          </a:xfrm>
          <a:prstGeom prst="ellipse">
            <a:avLst/>
          </a:prstGeom>
          <a:solidFill>
            <a:srgbClr val="B09AC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2" name="Ellipse 91"/>
          <p:cNvSpPr/>
          <p:nvPr/>
        </p:nvSpPr>
        <p:spPr>
          <a:xfrm>
            <a:off x="6782821" y="7702491"/>
            <a:ext cx="166223" cy="166223"/>
          </a:xfrm>
          <a:prstGeom prst="ellipse">
            <a:avLst/>
          </a:prstGeom>
          <a:solidFill>
            <a:srgbClr val="B09AC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3" name="Ellipse 92"/>
          <p:cNvSpPr/>
          <p:nvPr/>
        </p:nvSpPr>
        <p:spPr>
          <a:xfrm>
            <a:off x="5721840" y="7158254"/>
            <a:ext cx="166223" cy="166223"/>
          </a:xfrm>
          <a:prstGeom prst="ellipse">
            <a:avLst/>
          </a:prstGeom>
          <a:solidFill>
            <a:srgbClr val="6061A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4" name="Ellipse 93"/>
          <p:cNvSpPr/>
          <p:nvPr/>
        </p:nvSpPr>
        <p:spPr>
          <a:xfrm>
            <a:off x="5985642" y="7158254"/>
            <a:ext cx="166223" cy="166223"/>
          </a:xfrm>
          <a:prstGeom prst="ellipse">
            <a:avLst/>
          </a:prstGeom>
          <a:solidFill>
            <a:srgbClr val="6061A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5" name="Ellipse 94"/>
          <p:cNvSpPr/>
          <p:nvPr/>
        </p:nvSpPr>
        <p:spPr>
          <a:xfrm>
            <a:off x="6249444" y="7158254"/>
            <a:ext cx="166223" cy="166223"/>
          </a:xfrm>
          <a:prstGeom prst="ellipse">
            <a:avLst/>
          </a:prstGeom>
          <a:solidFill>
            <a:srgbClr val="6061A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6" name="Ellipse 95"/>
          <p:cNvSpPr/>
          <p:nvPr/>
        </p:nvSpPr>
        <p:spPr>
          <a:xfrm>
            <a:off x="6513246" y="7158254"/>
            <a:ext cx="166223" cy="166223"/>
          </a:xfrm>
          <a:prstGeom prst="ellipse">
            <a:avLst/>
          </a:prstGeom>
          <a:solidFill>
            <a:srgbClr val="6061A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7" name="Ellipse 96"/>
          <p:cNvSpPr/>
          <p:nvPr/>
        </p:nvSpPr>
        <p:spPr>
          <a:xfrm>
            <a:off x="6782821" y="7158254"/>
            <a:ext cx="166223" cy="166223"/>
          </a:xfrm>
          <a:prstGeom prst="ellipse">
            <a:avLst/>
          </a:prstGeom>
          <a:solidFill>
            <a:srgbClr val="B09AC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8" name="Ellipse 97"/>
          <p:cNvSpPr/>
          <p:nvPr/>
        </p:nvSpPr>
        <p:spPr>
          <a:xfrm>
            <a:off x="5721840" y="8246190"/>
            <a:ext cx="166223" cy="166223"/>
          </a:xfrm>
          <a:prstGeom prst="ellipse">
            <a:avLst/>
          </a:prstGeom>
          <a:solidFill>
            <a:srgbClr val="6061A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9" name="Ellipse 98"/>
          <p:cNvSpPr/>
          <p:nvPr/>
        </p:nvSpPr>
        <p:spPr>
          <a:xfrm>
            <a:off x="5985642" y="8246190"/>
            <a:ext cx="166223" cy="166223"/>
          </a:xfrm>
          <a:prstGeom prst="ellipse">
            <a:avLst/>
          </a:prstGeom>
          <a:solidFill>
            <a:srgbClr val="6061A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0" name="Ellipse 99"/>
          <p:cNvSpPr/>
          <p:nvPr/>
        </p:nvSpPr>
        <p:spPr>
          <a:xfrm>
            <a:off x="6249444" y="8246190"/>
            <a:ext cx="166223" cy="166223"/>
          </a:xfrm>
          <a:prstGeom prst="ellipse">
            <a:avLst/>
          </a:prstGeom>
          <a:solidFill>
            <a:srgbClr val="6061A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1" name="Ellipse 100"/>
          <p:cNvSpPr/>
          <p:nvPr/>
        </p:nvSpPr>
        <p:spPr>
          <a:xfrm>
            <a:off x="6513246" y="8246190"/>
            <a:ext cx="166223" cy="166223"/>
          </a:xfrm>
          <a:prstGeom prst="ellipse">
            <a:avLst/>
          </a:prstGeom>
          <a:solidFill>
            <a:srgbClr val="B09AC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2" name="Ellipse 101"/>
          <p:cNvSpPr/>
          <p:nvPr/>
        </p:nvSpPr>
        <p:spPr>
          <a:xfrm>
            <a:off x="6782821" y="8246190"/>
            <a:ext cx="166223" cy="166223"/>
          </a:xfrm>
          <a:prstGeom prst="ellipse">
            <a:avLst/>
          </a:prstGeom>
          <a:solidFill>
            <a:srgbClr val="B09AC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04" name="Connecteur droit 103"/>
          <p:cNvCxnSpPr/>
          <p:nvPr/>
        </p:nvCxnSpPr>
        <p:spPr>
          <a:xfrm>
            <a:off x="5532780" y="3892675"/>
            <a:ext cx="18696" cy="1754259"/>
          </a:xfrm>
          <a:prstGeom prst="line">
            <a:avLst/>
          </a:prstGeom>
          <a:ln w="12700" cmpd="sng">
            <a:solidFill>
              <a:schemeClr val="accent4">
                <a:lumMod val="60000"/>
                <a:lumOff val="40000"/>
              </a:schemeClr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7" name="Image 106" descr="infos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47" y="6184016"/>
            <a:ext cx="360028" cy="345376"/>
          </a:xfrm>
          <a:prstGeom prst="rect">
            <a:avLst/>
          </a:prstGeom>
        </p:spPr>
      </p:pic>
      <p:pic>
        <p:nvPicPr>
          <p:cNvPr id="108" name="Image 107" descr="propos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85" y="3643076"/>
            <a:ext cx="399023" cy="355651"/>
          </a:xfrm>
          <a:prstGeom prst="rect">
            <a:avLst/>
          </a:prstGeom>
        </p:spPr>
      </p:pic>
      <p:pic>
        <p:nvPicPr>
          <p:cNvPr id="109" name="Image 108" descr="formation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4840" y="5898728"/>
            <a:ext cx="398109" cy="379264"/>
          </a:xfrm>
          <a:prstGeom prst="rect">
            <a:avLst/>
          </a:prstGeom>
        </p:spPr>
      </p:pic>
      <p:pic>
        <p:nvPicPr>
          <p:cNvPr id="110" name="Image 109" descr="expe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4840" y="352133"/>
            <a:ext cx="388632" cy="388632"/>
          </a:xfrm>
          <a:prstGeom prst="rect">
            <a:avLst/>
          </a:prstGeom>
        </p:spPr>
      </p:pic>
      <p:sp>
        <p:nvSpPr>
          <p:cNvPr id="103" name="ZoneTexte 102"/>
          <p:cNvSpPr txBox="1"/>
          <p:nvPr/>
        </p:nvSpPr>
        <p:spPr>
          <a:xfrm>
            <a:off x="525551" y="8041693"/>
            <a:ext cx="1105629" cy="369332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CONTACTO</a:t>
            </a:r>
          </a:p>
        </p:txBody>
      </p:sp>
      <p:pic>
        <p:nvPicPr>
          <p:cNvPr id="2" name="Image 1" descr="parler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090" y="8076736"/>
            <a:ext cx="321585" cy="308795"/>
          </a:xfrm>
          <a:prstGeom prst="rect">
            <a:avLst/>
          </a:prstGeom>
        </p:spPr>
      </p:pic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6724494"/>
              </p:ext>
            </p:extLst>
          </p:nvPr>
        </p:nvGraphicFramePr>
        <p:xfrm>
          <a:off x="199355" y="8550123"/>
          <a:ext cx="2025165" cy="15625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51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52861">
                <a:tc>
                  <a:txBody>
                    <a:bodyPr/>
                    <a:lstStyle/>
                    <a:p>
                      <a:r>
                        <a:rPr lang="fr-FR" sz="1200" b="0" dirty="0" err="1">
                          <a:solidFill>
                            <a:schemeClr val="tx1"/>
                          </a:solidFill>
                        </a:rPr>
                        <a:t>Dirección : Plaça de Catalunya, 1708002 Barcelona</a:t>
                      </a:r>
                      <a:endParaRPr lang="fr-FR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7486">
                <a:tc>
                  <a:txBody>
                    <a:bodyPr/>
                    <a:lstStyle/>
                    <a:p>
                      <a:r>
                        <a:rPr lang="fr-FR" sz="1200" dirty="0"/>
                        <a:t>Tel : 6123 456 789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7486">
                <a:tc>
                  <a:txBody>
                    <a:bodyPr/>
                    <a:lstStyle/>
                    <a:p>
                      <a:r>
                        <a:rPr lang="fr-FR" sz="1200" dirty="0"/>
                        <a:t>Mob : 6123 456 789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7486">
                <a:tc>
                  <a:txBody>
                    <a:bodyPr/>
                    <a:lstStyle/>
                    <a:p>
                      <a:r>
                        <a:rPr lang="fr-FR" sz="1200" dirty="0"/>
                        <a:t>@</a:t>
                      </a:r>
                      <a:r>
                        <a:rPr lang="fr-FR" sz="1200" baseline="0" dirty="0"/>
                        <a:t> : </a:t>
                      </a:r>
                      <a:r>
                        <a:rPr lang="fr-FR" sz="1200" baseline="0" dirty="0" err="1"/>
                        <a:t>mail@mail.com</a:t>
                      </a:r>
                      <a:endParaRPr lang="fr-FR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90671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8645443-5F16-9244-A209-BAE520965B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8143" y="679622"/>
            <a:ext cx="6806565" cy="8868401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s-ES" b="1" dirty="0"/>
              <a:t>Querido candidato 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Gracias por descargar esta plantilla de nuestro sitio web. Esperamos que esto te ayude a crear tu CV. Tómate el tiempo para escribir tu CV con cuidado, ya que describe tu experiencia profesional y tu personalidad. 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¡Recuerda que una buena aplicación es una aplicación personalizada! Si necesita otros modelos, vuelva a nuestro sitio web: </a:t>
            </a:r>
            <a:r>
              <a:rPr lang="es-ES" dirty="0">
                <a:hlinkClick r:id="rId2"/>
              </a:rPr>
              <a:t>HTTPS://WWW.EJEMPLODECV.COM</a:t>
            </a:r>
            <a:r>
              <a:rPr lang="es-ES" dirty="0"/>
              <a:t>  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/>
              <a:t>Copyright EJEMPLODECV.COM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s-ES" dirty="0"/>
              <a:t>El contenido publicado en nuestro sitio (modelos de CV, modelos de cartas, artículos, etc.) son propiedad de </a:t>
            </a:r>
            <a:r>
              <a:rPr lang="it-IT" dirty="0" err="1"/>
              <a:t>EJEMPLODECV.com</a:t>
            </a:r>
            <a:endParaRPr lang="it-IT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>
                <a:solidFill>
                  <a:srgbClr val="00B050"/>
                </a:solidFill>
              </a:rPr>
              <a:t>O</a:t>
            </a:r>
            <a:r>
              <a:rPr lang="fr-FR" dirty="0"/>
              <a:t>     </a:t>
            </a:r>
            <a:r>
              <a:rPr lang="es-ES" dirty="0"/>
              <a:t>Su uso se limita a un uso estrictamente personal.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    </a:t>
            </a:r>
            <a:r>
              <a:rPr lang="es-ES" dirty="0"/>
              <a:t>Está prohibido distribuirlos, publicarlos o redistribuirlos sin nuestro consentimiento. 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    </a:t>
            </a:r>
            <a:r>
              <a:rPr lang="es-ES" dirty="0"/>
              <a:t>También está prohibido dar acceso al enlace de descarga o al enlace de edición.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Contenido presentado en 180 países ante un alguacil. Reproducción estrictamente prohibida, incluso parcial. Limitado a uso estrictamente personal.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s-E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Los modelos disponibles en nuestro sitio web se proporcionan "tal cual" y sin garantía.</a:t>
            </a:r>
            <a:endParaRPr lang="fr-FR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1886626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462</Words>
  <Application>Microsoft Macintosh PowerPoint</Application>
  <PresentationFormat>Personnalisé</PresentationFormat>
  <Paragraphs>67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5" baseType="lpstr">
      <vt:lpstr>Arial</vt:lpstr>
      <vt:lpstr>Calibri</vt:lpstr>
      <vt:lpstr>Thème Office</vt:lpstr>
      <vt:lpstr>Présentation PowerPoint</vt:lpstr>
      <vt:lpstr>Présentation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cv80</dc:title>
  <dc:subject/>
  <dc:creator>www.ejemplodecv.com</dc:creator>
  <cp:keywords/>
  <dc:description/>
  <cp:lastModifiedBy>Axel Maille</cp:lastModifiedBy>
  <cp:revision>19</cp:revision>
  <dcterms:created xsi:type="dcterms:W3CDTF">2015-04-01T11:00:32Z</dcterms:created>
  <dcterms:modified xsi:type="dcterms:W3CDTF">2021-01-03T21:40:11Z</dcterms:modified>
  <cp:category/>
</cp:coreProperties>
</file>