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74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79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2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9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39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20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47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0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47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11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24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4663B-C3B6-714C-AF65-521B8829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6CD8-FC40-8D49-9E2F-53652DCA13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53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60590" y="32306"/>
            <a:ext cx="1583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>
                <a:solidFill>
                  <a:schemeClr val="bg1">
                    <a:lumMod val="50000"/>
                  </a:schemeClr>
                </a:solidFill>
              </a:rPr>
              <a:t>Título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accent1"/>
                </a:solidFill>
              </a:rPr>
              <a:t>del</a:t>
            </a:r>
            <a:r>
              <a:rPr lang="fr-FR" sz="1600" dirty="0">
                <a:solidFill>
                  <a:schemeClr val="accent1"/>
                </a:solidFill>
              </a:rPr>
              <a:t> </a:t>
            </a:r>
            <a:r>
              <a:rPr lang="fr-FR" sz="1600" dirty="0" err="1">
                <a:solidFill>
                  <a:schemeClr val="accent1"/>
                </a:solidFill>
              </a:rPr>
              <a:t>puesto</a:t>
            </a:r>
            <a:endParaRPr lang="fr-FR" sz="16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52" y="11651"/>
            <a:ext cx="361176" cy="1351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60590" y="370860"/>
            <a:ext cx="32296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>
                <a:solidFill>
                  <a:srgbClr val="4F81BD"/>
                </a:solidFill>
              </a:rPr>
              <a:t>Edouardo </a:t>
            </a:r>
            <a:r>
              <a:rPr lang="fr-FR" sz="3200" b="1"/>
              <a:t>GARCIA</a:t>
            </a:r>
            <a:endParaRPr lang="fr-FR" sz="3200" b="1" dirty="0"/>
          </a:p>
        </p:txBody>
      </p:sp>
      <p:pic>
        <p:nvPicPr>
          <p:cNvPr id="7" name="Image 6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229" y="0"/>
            <a:ext cx="1549621" cy="154962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60589" y="955636"/>
            <a:ext cx="54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Mail : </a:t>
            </a:r>
            <a:r>
              <a:rPr lang="fr-FR" sz="1200" dirty="0" err="1">
                <a:solidFill>
                  <a:schemeClr val="accent1"/>
                </a:solidFill>
              </a:rPr>
              <a:t>mail@mail.com</a:t>
            </a:r>
            <a:r>
              <a:rPr lang="fr-FR" sz="1200" dirty="0">
                <a:solidFill>
                  <a:schemeClr val="accent1"/>
                </a:solidFill>
              </a:rPr>
              <a:t>   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Tel : </a:t>
            </a:r>
            <a:r>
              <a:rPr lang="hr-HR" sz="1200" dirty="0">
                <a:solidFill>
                  <a:srgbClr val="4F81BD"/>
                </a:solidFill>
              </a:rPr>
              <a:t>616.000.000</a:t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</a:t>
            </a:r>
            <a:r>
              <a:rPr lang="fr-FR" sz="1200" dirty="0">
                <a:solidFill>
                  <a:srgbClr val="4F81BD"/>
                </a:solidFill>
              </a:rPr>
              <a:t>Plaça de </a:t>
            </a:r>
            <a:r>
              <a:rPr lang="fr-FR" sz="1200" dirty="0" err="1">
                <a:solidFill>
                  <a:srgbClr val="4F81BD"/>
                </a:solidFill>
              </a:rPr>
              <a:t>Catalunya</a:t>
            </a:r>
            <a:r>
              <a:rPr lang="fr-FR" sz="1200" dirty="0">
                <a:solidFill>
                  <a:srgbClr val="4F81BD"/>
                </a:solidFill>
              </a:rPr>
              <a:t>, 1708002 Barcelona, España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88843" y="1555301"/>
            <a:ext cx="2578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OBJECTIVO PROFESIONAL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2867626" y="1761514"/>
            <a:ext cx="4039973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71247" y="1951839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300" dirty="0" err="1">
                <a:cs typeface="Calibri"/>
              </a:rPr>
              <a:t>Describir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brevemente</a:t>
            </a:r>
            <a:r>
              <a:rPr lang="fr-FR" sz="1300" dirty="0">
                <a:cs typeface="Calibri"/>
              </a:rPr>
              <a:t> su carrera, sus </a:t>
            </a:r>
            <a:r>
              <a:rPr lang="fr-FR" sz="1300" dirty="0" err="1">
                <a:cs typeface="Calibri"/>
              </a:rPr>
              <a:t>habilidades</a:t>
            </a:r>
            <a:r>
              <a:rPr lang="fr-FR" sz="1300" dirty="0">
                <a:cs typeface="Calibri"/>
              </a:rPr>
              <a:t> para el </a:t>
            </a:r>
            <a:r>
              <a:rPr lang="fr-FR" sz="1300" dirty="0" err="1">
                <a:cs typeface="Calibri"/>
              </a:rPr>
              <a:t>trabajo</a:t>
            </a:r>
            <a:r>
              <a:rPr lang="fr-FR" sz="1300" dirty="0">
                <a:cs typeface="Calibri"/>
              </a:rPr>
              <a:t> y sus </a:t>
            </a:r>
            <a:r>
              <a:rPr lang="fr-FR" sz="1300" dirty="0" err="1">
                <a:cs typeface="Calibri"/>
              </a:rPr>
              <a:t>objetivos</a:t>
            </a:r>
            <a:r>
              <a:rPr lang="fr-FR" sz="1300" dirty="0">
                <a:cs typeface="Calibri"/>
              </a:rPr>
              <a:t> de carrera. </a:t>
            </a:r>
            <a:r>
              <a:rPr lang="fr-FR" sz="1300" dirty="0" err="1">
                <a:cs typeface="Calibri"/>
              </a:rPr>
              <a:t>Lorem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ipsum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dolor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sit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amet</a:t>
            </a:r>
            <a:r>
              <a:rPr lang="fr-FR" sz="1300" dirty="0">
                <a:cs typeface="Calibri"/>
              </a:rPr>
              <a:t>, </a:t>
            </a:r>
            <a:r>
              <a:rPr lang="fr-FR" sz="1300" dirty="0" err="1">
                <a:cs typeface="Calibri"/>
              </a:rPr>
              <a:t>consectetur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adipiscing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elit</a:t>
            </a:r>
            <a:r>
              <a:rPr lang="fr-FR" sz="1300" dirty="0">
                <a:cs typeface="Calibri"/>
              </a:rPr>
              <a:t>. </a:t>
            </a:r>
            <a:r>
              <a:rPr lang="fr-FR" sz="1300" dirty="0" err="1">
                <a:cs typeface="Calibri"/>
              </a:rPr>
              <a:t>Quisque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pulvinar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sit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amet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turpis</a:t>
            </a:r>
            <a:r>
              <a:rPr lang="fr-FR" sz="1300" dirty="0">
                <a:cs typeface="Calibri"/>
              </a:rPr>
              <a:t> ut </a:t>
            </a:r>
            <a:r>
              <a:rPr lang="fr-FR" sz="1300" dirty="0" err="1">
                <a:cs typeface="Calibri"/>
              </a:rPr>
              <a:t>consequat</a:t>
            </a:r>
            <a:r>
              <a:rPr lang="fr-FR" sz="1300" dirty="0">
                <a:cs typeface="Calibri"/>
              </a:rPr>
              <a:t>. 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87209"/>
              </p:ext>
            </p:extLst>
          </p:nvPr>
        </p:nvGraphicFramePr>
        <p:xfrm>
          <a:off x="288843" y="2908665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71247" y="2529838"/>
            <a:ext cx="1377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FORMACION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745131" y="2745546"/>
            <a:ext cx="5162468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660119"/>
              </p:ext>
            </p:extLst>
          </p:nvPr>
        </p:nvGraphicFramePr>
        <p:xfrm>
          <a:off x="288842" y="4871189"/>
          <a:ext cx="6806517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3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3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3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3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88843" y="4426319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EXPERIENCIA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1745131" y="4622914"/>
            <a:ext cx="5162468" cy="11373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230734"/>
              </p:ext>
            </p:extLst>
          </p:nvPr>
        </p:nvGraphicFramePr>
        <p:xfrm>
          <a:off x="372828" y="9093928"/>
          <a:ext cx="692059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8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IDIOMAS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Francés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372828" y="8684263"/>
            <a:ext cx="1431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HABILIDADES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2063470" y="8881584"/>
            <a:ext cx="5010623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1652" y="10253168"/>
            <a:ext cx="7551198" cy="4354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69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82770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505</Words>
  <Application>Microsoft Macintosh PowerPoint</Application>
  <PresentationFormat>Personnalisé</PresentationFormat>
  <Paragraphs>59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cv8</dc:title>
  <dc:subject/>
  <dc:creator>www.ejemplodecv.com</dc:creator>
  <cp:keywords/>
  <dc:description/>
  <cp:lastModifiedBy>Axel Maille</cp:lastModifiedBy>
  <cp:revision>17</cp:revision>
  <dcterms:created xsi:type="dcterms:W3CDTF">2015-06-26T10:30:52Z</dcterms:created>
  <dcterms:modified xsi:type="dcterms:W3CDTF">2021-01-03T22:01:14Z</dcterms:modified>
  <cp:category/>
</cp:coreProperties>
</file>