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E0923"/>
    <a:srgbClr val="F8A131"/>
    <a:srgbClr val="E9370A"/>
    <a:srgbClr val="EC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86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92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99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87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91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05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01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3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88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E6936-687D-0548-9582-07081F4BB22A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90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782937" cy="10688638"/>
          </a:xfrm>
          <a:prstGeom prst="rect">
            <a:avLst/>
          </a:prstGeom>
          <a:solidFill>
            <a:srgbClr val="EC4E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13423" y="287526"/>
            <a:ext cx="4089005" cy="76944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400" b="1" dirty="0">
                <a:solidFill>
                  <a:srgbClr val="AE0923"/>
                </a:solidFill>
              </a:rPr>
              <a:t>Felicia MARTINEZ</a:t>
            </a:r>
            <a:endParaRPr lang="fr-FR" sz="4400" b="1" dirty="0">
              <a:solidFill>
                <a:srgbClr val="F8A13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35201"/>
          <a:stretch/>
        </p:blipFill>
        <p:spPr>
          <a:xfrm>
            <a:off x="5308481" y="287526"/>
            <a:ext cx="1703792" cy="174465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012626" y="2837243"/>
            <a:ext cx="2350935" cy="149271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GB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3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80671" y="2350859"/>
            <a:ext cx="124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E9370A"/>
                </a:solidFill>
              </a:rPr>
              <a:t>OBJECTIVO</a:t>
            </a:r>
            <a:endParaRPr lang="fr-FR" b="1" dirty="0">
              <a:solidFill>
                <a:srgbClr val="E9370A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54488" y="4547856"/>
            <a:ext cx="130907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E9370A"/>
                </a:solidFill>
              </a:rPr>
              <a:t>HABILIDADES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892156" y="5871818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892156" y="6416637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892156" y="6986716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331082"/>
              </p:ext>
            </p:extLst>
          </p:nvPr>
        </p:nvGraphicFramePr>
        <p:xfrm>
          <a:off x="4892156" y="5013897"/>
          <a:ext cx="2403236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Gestión de proyecto</a:t>
                      </a:r>
                      <a:endParaRPr lang="fr-FR" sz="1300" b="0" dirty="0">
                        <a:solidFill>
                          <a:srgbClr val="7F7F7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Administración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Word,</a:t>
                      </a:r>
                      <a:r>
                        <a:rPr lang="fr-FR" sz="1300" b="0" baseline="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 Excel, Powerpoint</a:t>
                      </a:r>
                      <a:endParaRPr lang="fr-FR" sz="1300" b="0" dirty="0">
                        <a:solidFill>
                          <a:srgbClr val="7F7F7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200" b="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4892156" y="5318161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892156" y="5318161"/>
            <a:ext cx="1644526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4892156" y="5871032"/>
            <a:ext cx="1297699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892156" y="6416637"/>
            <a:ext cx="1815743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4892157" y="6984577"/>
            <a:ext cx="658560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183593" y="7735483"/>
            <a:ext cx="1051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9370A"/>
                </a:solidFill>
              </a:rPr>
              <a:t>HOOBIES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012626" y="8212260"/>
            <a:ext cx="2282766" cy="1092607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300" dirty="0">
              <a:latin typeface="Arial"/>
              <a:cs typeface="Arial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914297"/>
              </p:ext>
            </p:extLst>
          </p:nvPr>
        </p:nvGraphicFramePr>
        <p:xfrm>
          <a:off x="1044286" y="1240420"/>
          <a:ext cx="3443326" cy="497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rgbClr val="AE0923"/>
                          </a:solidFill>
                        </a:rPr>
                        <a:t>EXPERIENCIA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NAME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NAME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NAME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145814"/>
              </p:ext>
            </p:extLst>
          </p:nvPr>
        </p:nvGraphicFramePr>
        <p:xfrm>
          <a:off x="1044286" y="6172057"/>
          <a:ext cx="3818120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rgbClr val="AE0923"/>
                          </a:solidFill>
                        </a:rPr>
                        <a:t>ESTUDIOS REALIZADOS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20XX – 20XX</a:t>
                      </a:r>
                      <a:endParaRPr lang="fr-FR" sz="1200" kern="120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7" name="Image 26" descr="form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49" y="6172057"/>
            <a:ext cx="571937" cy="555689"/>
          </a:xfrm>
          <a:prstGeom prst="rect">
            <a:avLst/>
          </a:prstGeom>
        </p:spPr>
      </p:pic>
      <p:pic>
        <p:nvPicPr>
          <p:cNvPr id="28" name="Image 27" descr="experienc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23" y="1240420"/>
            <a:ext cx="571937" cy="555689"/>
          </a:xfrm>
          <a:prstGeom prst="rect">
            <a:avLst/>
          </a:prstGeom>
        </p:spPr>
      </p:pic>
      <p:pic>
        <p:nvPicPr>
          <p:cNvPr id="29" name="Image 28" descr="inf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598" y="2387836"/>
            <a:ext cx="342073" cy="332355"/>
          </a:xfrm>
          <a:prstGeom prst="rect">
            <a:avLst/>
          </a:prstGeom>
        </p:spPr>
      </p:pic>
      <p:pic>
        <p:nvPicPr>
          <p:cNvPr id="30" name="Image 29" descr="competenc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82" y="4573949"/>
            <a:ext cx="363476" cy="343239"/>
          </a:xfrm>
          <a:prstGeom prst="rect">
            <a:avLst/>
          </a:prstGeom>
        </p:spPr>
      </p:pic>
      <p:pic>
        <p:nvPicPr>
          <p:cNvPr id="31" name="Image 30" descr="infosplu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097" y="7735483"/>
            <a:ext cx="412001" cy="400296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63424" y="10249970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chemeClr val="bg1"/>
                </a:solidFill>
              </a:rPr>
              <a:t>Plaça de Catalunya, 1708002 Barcelona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487301" y="10261023"/>
            <a:ext cx="962123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FFFFFF"/>
                </a:solidFill>
              </a:rPr>
              <a:t>6123 456 789</a:t>
            </a:r>
          </a:p>
        </p:txBody>
      </p:sp>
      <p:sp>
        <p:nvSpPr>
          <p:cNvPr id="34" name="Ellipse 33"/>
          <p:cNvSpPr/>
          <p:nvPr/>
        </p:nvSpPr>
        <p:spPr>
          <a:xfrm>
            <a:off x="84667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3308544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5477328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mail@mail.com</a:t>
            </a:r>
          </a:p>
        </p:txBody>
      </p:sp>
      <p:sp>
        <p:nvSpPr>
          <p:cNvPr id="37" name="Ellipse 36"/>
          <p:cNvSpPr/>
          <p:nvPr/>
        </p:nvSpPr>
        <p:spPr>
          <a:xfrm>
            <a:off x="5219102" y="10308193"/>
            <a:ext cx="178757" cy="178757"/>
          </a:xfrm>
          <a:prstGeom prst="ellipse">
            <a:avLst/>
          </a:prstGeom>
          <a:solidFill>
            <a:srgbClr val="F8A131"/>
          </a:solidFill>
          <a:ln>
            <a:solidFill>
              <a:srgbClr val="AE09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0" y="10091136"/>
            <a:ext cx="4782937" cy="0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4782937" y="10081893"/>
            <a:ext cx="2803577" cy="9243"/>
          </a:xfrm>
          <a:prstGeom prst="line">
            <a:avLst/>
          </a:prstGeom>
          <a:ln w="12700" cmpd="sng">
            <a:solidFill>
              <a:srgbClr val="E9370A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39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53735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440</Words>
  <Application>Microsoft Macintosh PowerPoint</Application>
  <PresentationFormat>Personnalisé</PresentationFormat>
  <Paragraphs>56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cv79</dc:title>
  <dc:subject/>
  <dc:creator>www.ejemplodecv.com</dc:creator>
  <cp:keywords/>
  <dc:description/>
  <cp:lastModifiedBy>Axel Maille</cp:lastModifiedBy>
  <cp:revision>21</cp:revision>
  <dcterms:created xsi:type="dcterms:W3CDTF">2015-04-01T06:54:32Z</dcterms:created>
  <dcterms:modified xsi:type="dcterms:W3CDTF">2021-01-03T21:40:36Z</dcterms:modified>
  <cp:category/>
</cp:coreProperties>
</file>