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9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14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98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08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88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26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78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44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71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35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2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97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728E4-8F7B-3447-BCAA-A11CEDB8D11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82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alphaModFix amt="54000"/>
          </a:blip>
          <a:stretch>
            <a:fillRect/>
          </a:stretch>
        </p:blipFill>
        <p:spPr>
          <a:xfrm>
            <a:off x="0" y="-1"/>
            <a:ext cx="7562850" cy="1069493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l="24242" r="38999" b="37621"/>
          <a:stretch/>
        </p:blipFill>
        <p:spPr>
          <a:xfrm>
            <a:off x="1070117" y="987728"/>
            <a:ext cx="1328828" cy="15051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ZoneTexte 5"/>
          <p:cNvSpPr txBox="1"/>
          <p:nvPr/>
        </p:nvSpPr>
        <p:spPr>
          <a:xfrm>
            <a:off x="3069239" y="1610939"/>
            <a:ext cx="2852063" cy="1015663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200">
                <a:solidFill>
                  <a:schemeClr val="bg1">
                    <a:lumMod val="50000"/>
                  </a:schemeClr>
                </a:solidFill>
              </a:rPr>
              <a:t>Dirección : Plaça de Catalunya, 1708002 Barcelona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Teléfono : 6123 456 789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Mobile: 6123 456 789</a:t>
            </a: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Email: mail@mail.com</a:t>
            </a:r>
            <a:br>
              <a:rPr lang="fr-FR" sz="1200" dirty="0">
                <a:solidFill>
                  <a:schemeClr val="bg1">
                    <a:lumMod val="50000"/>
                  </a:schemeClr>
                </a:solidFill>
              </a:rPr>
            </a:b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069239" y="329637"/>
            <a:ext cx="2681443" cy="64633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600" dirty="0">
                <a:solidFill>
                  <a:schemeClr val="bg1">
                    <a:lumMod val="50000"/>
                  </a:schemeClr>
                </a:solidFill>
              </a:rPr>
              <a:t>José Luis</a:t>
            </a: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69239" y="987728"/>
            <a:ext cx="3788455" cy="52322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Cargo </a:t>
            </a:r>
            <a:r>
              <a:rPr lang="fr-FR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Buscando</a:t>
            </a:r>
            <a:endParaRPr lang="fr-FR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Explosion 1 8"/>
          <p:cNvSpPr/>
          <p:nvPr/>
        </p:nvSpPr>
        <p:spPr>
          <a:xfrm>
            <a:off x="2799987" y="1852799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xplosion 1 9"/>
          <p:cNvSpPr/>
          <p:nvPr/>
        </p:nvSpPr>
        <p:spPr>
          <a:xfrm>
            <a:off x="2799987" y="1675007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xplosion 1 10"/>
          <p:cNvSpPr/>
          <p:nvPr/>
        </p:nvSpPr>
        <p:spPr>
          <a:xfrm>
            <a:off x="2799987" y="2035439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xplosion 1 11"/>
          <p:cNvSpPr/>
          <p:nvPr/>
        </p:nvSpPr>
        <p:spPr>
          <a:xfrm>
            <a:off x="2804171" y="2225327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961951"/>
              </p:ext>
            </p:extLst>
          </p:nvPr>
        </p:nvGraphicFramePr>
        <p:xfrm>
          <a:off x="3069239" y="3039861"/>
          <a:ext cx="4273296" cy="417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3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Experiencia profesional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</a:p>
                    <a:p>
                      <a:pPr algn="l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</a:t>
                      </a:r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93743"/>
              </p:ext>
            </p:extLst>
          </p:nvPr>
        </p:nvGraphicFramePr>
        <p:xfrm>
          <a:off x="3069239" y="8326310"/>
          <a:ext cx="4273296" cy="214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3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Estudios realizados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799987" y="2971150"/>
            <a:ext cx="169333" cy="4017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797586" y="8326310"/>
            <a:ext cx="171734" cy="2148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86031"/>
              </p:ext>
            </p:extLst>
          </p:nvPr>
        </p:nvGraphicFramePr>
        <p:xfrm>
          <a:off x="81435" y="3039861"/>
          <a:ext cx="2635457" cy="184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Habilidades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Gestión de proyecto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Administración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Office Word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741303"/>
              </p:ext>
            </p:extLst>
          </p:nvPr>
        </p:nvGraphicFramePr>
        <p:xfrm>
          <a:off x="81435" y="8339594"/>
          <a:ext cx="2635457" cy="112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Hobbies / Infos +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fr-FR" sz="1100" dirty="0"/>
                    </a:p>
                    <a:p>
                      <a:pPr algn="l"/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135309"/>
              </p:ext>
            </p:extLst>
          </p:nvPr>
        </p:nvGraphicFramePr>
        <p:xfrm>
          <a:off x="81435" y="5188021"/>
          <a:ext cx="2635457" cy="110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Languages</a:t>
                      </a:r>
                      <a:endParaRPr lang="fr-FR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Francés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Inglés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Explosion 1 21"/>
          <p:cNvSpPr/>
          <p:nvPr/>
        </p:nvSpPr>
        <p:spPr>
          <a:xfrm>
            <a:off x="1788137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xplosion 1 22"/>
          <p:cNvSpPr/>
          <p:nvPr/>
        </p:nvSpPr>
        <p:spPr>
          <a:xfrm>
            <a:off x="1977573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xplosion 1 23"/>
          <p:cNvSpPr/>
          <p:nvPr/>
        </p:nvSpPr>
        <p:spPr>
          <a:xfrm>
            <a:off x="2159393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xplosion 1 24"/>
          <p:cNvSpPr/>
          <p:nvPr/>
        </p:nvSpPr>
        <p:spPr>
          <a:xfrm>
            <a:off x="1600442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xplosion 1 25"/>
          <p:cNvSpPr/>
          <p:nvPr/>
        </p:nvSpPr>
        <p:spPr>
          <a:xfrm>
            <a:off x="2339308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xplosion 1 26"/>
          <p:cNvSpPr/>
          <p:nvPr/>
        </p:nvSpPr>
        <p:spPr>
          <a:xfrm>
            <a:off x="1788137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xplosion 1 27"/>
          <p:cNvSpPr/>
          <p:nvPr/>
        </p:nvSpPr>
        <p:spPr>
          <a:xfrm>
            <a:off x="1977573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xplosion 1 28"/>
          <p:cNvSpPr/>
          <p:nvPr/>
        </p:nvSpPr>
        <p:spPr>
          <a:xfrm>
            <a:off x="2159393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xplosion 1 29"/>
          <p:cNvSpPr/>
          <p:nvPr/>
        </p:nvSpPr>
        <p:spPr>
          <a:xfrm>
            <a:off x="1600442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xplosion 1 31"/>
          <p:cNvSpPr/>
          <p:nvPr/>
        </p:nvSpPr>
        <p:spPr>
          <a:xfrm>
            <a:off x="1788137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xplosion 1 32"/>
          <p:cNvSpPr/>
          <p:nvPr/>
        </p:nvSpPr>
        <p:spPr>
          <a:xfrm>
            <a:off x="1977573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xplosion 1 34"/>
          <p:cNvSpPr/>
          <p:nvPr/>
        </p:nvSpPr>
        <p:spPr>
          <a:xfrm>
            <a:off x="1600442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xplosion 1 36"/>
          <p:cNvSpPr/>
          <p:nvPr/>
        </p:nvSpPr>
        <p:spPr>
          <a:xfrm>
            <a:off x="1788137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xplosion 1 37"/>
          <p:cNvSpPr/>
          <p:nvPr/>
        </p:nvSpPr>
        <p:spPr>
          <a:xfrm>
            <a:off x="1977573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xplosion 1 38"/>
          <p:cNvSpPr/>
          <p:nvPr/>
        </p:nvSpPr>
        <p:spPr>
          <a:xfrm>
            <a:off x="2159393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xplosion 1 39"/>
          <p:cNvSpPr/>
          <p:nvPr/>
        </p:nvSpPr>
        <p:spPr>
          <a:xfrm>
            <a:off x="1600442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xplosion 1 40"/>
          <p:cNvSpPr/>
          <p:nvPr/>
        </p:nvSpPr>
        <p:spPr>
          <a:xfrm>
            <a:off x="2339308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xplosion 1 41"/>
          <p:cNvSpPr/>
          <p:nvPr/>
        </p:nvSpPr>
        <p:spPr>
          <a:xfrm>
            <a:off x="1760622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xplosion 1 42"/>
          <p:cNvSpPr/>
          <p:nvPr/>
        </p:nvSpPr>
        <p:spPr>
          <a:xfrm>
            <a:off x="1950058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xplosion 1 43"/>
          <p:cNvSpPr/>
          <p:nvPr/>
        </p:nvSpPr>
        <p:spPr>
          <a:xfrm>
            <a:off x="2131878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xplosion 1 44"/>
          <p:cNvSpPr/>
          <p:nvPr/>
        </p:nvSpPr>
        <p:spPr>
          <a:xfrm>
            <a:off x="1572927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xplosion 1 45"/>
          <p:cNvSpPr/>
          <p:nvPr/>
        </p:nvSpPr>
        <p:spPr>
          <a:xfrm>
            <a:off x="2311793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xplosion 1 46"/>
          <p:cNvSpPr/>
          <p:nvPr/>
        </p:nvSpPr>
        <p:spPr>
          <a:xfrm>
            <a:off x="1760622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xplosion 1 47"/>
          <p:cNvSpPr/>
          <p:nvPr/>
        </p:nvSpPr>
        <p:spPr>
          <a:xfrm>
            <a:off x="1950058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xplosion 1 48"/>
          <p:cNvSpPr/>
          <p:nvPr/>
        </p:nvSpPr>
        <p:spPr>
          <a:xfrm>
            <a:off x="2131878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xplosion 1 49"/>
          <p:cNvSpPr/>
          <p:nvPr/>
        </p:nvSpPr>
        <p:spPr>
          <a:xfrm>
            <a:off x="1572927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66912" y="7215621"/>
            <a:ext cx="6490782" cy="92333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GB" i="1" dirty="0">
                <a:solidFill>
                  <a:schemeClr val="tx2"/>
                </a:solidFill>
                <a:cs typeface="Avenir Book"/>
              </a:rPr>
              <a:t>“Lorem ipsum dolor sit amet, consectetur adipiscing elit. Quisque pulvinar sit amet turpis ut consequat. Lorem ipsum dolor sit amet, consectetur adipiscing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elit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. “</a:t>
            </a:r>
            <a:endParaRPr lang="fr-FR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9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07154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480</Words>
  <Application>Microsoft Macintosh PowerPoint</Application>
  <PresentationFormat>Personnalisé</PresentationFormat>
  <Paragraphs>58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CV78</dc:title>
  <dc:subject/>
  <dc:creator>www.ejemplodecv.com</dc:creator>
  <cp:keywords/>
  <dc:description/>
  <cp:lastModifiedBy>Axel Maille</cp:lastModifiedBy>
  <cp:revision>11</cp:revision>
  <dcterms:created xsi:type="dcterms:W3CDTF">2015-03-26T07:31:27Z</dcterms:created>
  <dcterms:modified xsi:type="dcterms:W3CDTF">2021-01-03T21:40:57Z</dcterms:modified>
  <cp:category/>
</cp:coreProperties>
</file>