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7" d="100"/>
          <a:sy n="77" d="100"/>
        </p:scale>
        <p:origin x="3568" y="21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6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5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6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1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CF6B-8B22-044E-A239-FA14F1D1DB15}" type="datetimeFigureOut">
              <a:rPr lang="fr-FR" smtClean="0"/>
              <a:t>03/01/2021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B603-6746-E74A-A169-C4850159C3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j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c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3073" b="14177"/>
          <a:stretch/>
        </p:blipFill>
        <p:spPr>
          <a:xfrm>
            <a:off x="5278500" y="6992622"/>
            <a:ext cx="1855830" cy="1867430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031347" y="9149806"/>
            <a:ext cx="3303191" cy="954107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400" b="1" dirty="0" err="1">
                <a:solidFill>
                  <a:schemeClr val="tx2"/>
                </a:solidFill>
                <a:latin typeface="Arial"/>
                <a:cs typeface="Arial"/>
              </a:rPr>
              <a:t>Dirección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 : Plaça de </a:t>
            </a:r>
            <a:r>
              <a:rPr lang="fr-FR" sz="1400" b="1" dirty="0" err="1">
                <a:solidFill>
                  <a:schemeClr val="tx2"/>
                </a:solidFill>
                <a:latin typeface="Arial"/>
                <a:cs typeface="Arial"/>
              </a:rPr>
              <a:t>Catalunya</a:t>
            </a:r>
            <a:endParaRPr lang="fr-FR" sz="1400" b="1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		 1708002 Barcelona</a:t>
            </a:r>
            <a:endParaRPr lang="fr-FR" sz="1400" b="1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Email :	 mail@mail.com</a:t>
            </a:r>
            <a:endParaRPr lang="fr-FR" sz="14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Teléfono :	 6123 456 789</a:t>
            </a:r>
          </a:p>
          <a:p>
            <a:r>
              <a:rPr lang="fr-FR" sz="1400" b="1" dirty="0" err="1">
                <a:solidFill>
                  <a:schemeClr val="tx2"/>
                </a:solidFill>
                <a:latin typeface="Arial"/>
                <a:cs typeface="Arial"/>
              </a:rPr>
              <a:t>Website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 :	 http://:website.com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5282" y="356764"/>
            <a:ext cx="5309015" cy="707886"/>
          </a:xfrm>
          <a:prstGeom prst="rect">
            <a:avLst/>
          </a:prstGeom>
          <a:noFill/>
        </p:spPr>
        <p:txBody>
          <a:bodyPr wrap="none" rtlCol="0"/>
          <a:lstStyle/>
          <a:p>
            <a:r>
              <a:rPr lang="fr-FR" sz="4000" dirty="0">
                <a:solidFill>
                  <a:srgbClr val="1F497D"/>
                </a:solidFill>
              </a:rPr>
              <a:t>Cargo </a:t>
            </a:r>
            <a:r>
              <a:rPr lang="fr-FR" sz="4000" dirty="0" err="1">
                <a:solidFill>
                  <a:srgbClr val="1F497D"/>
                </a:solidFill>
              </a:rPr>
              <a:t>Buscando</a:t>
            </a:r>
            <a:endParaRPr lang="fr-FR" sz="4000" dirty="0">
              <a:solidFill>
                <a:srgbClr val="1F497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5280" y="1064650"/>
            <a:ext cx="5412971" cy="83099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Lorem ipsum dolor sit amet, consectetur adipiscing elit. Quisque pulvinar sit amet turpis ut consequat. Lorem ipsum dolor sit amet, consectetur adipiscing elit. Quisque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pulvinar sit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amet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turpis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ut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consequat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fr-FR"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58312"/>
              </p:ext>
            </p:extLst>
          </p:nvPr>
        </p:nvGraphicFramePr>
        <p:xfrm>
          <a:off x="1165282" y="2359738"/>
          <a:ext cx="541297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Experiencia profesional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20XX-20XX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Cargo Occupado |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Empresa</a:t>
                      </a:r>
                      <a:endParaRPr lang="en-GB" sz="1200" b="1" i="0" kern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dolor sit amet, consectetur adipiscing elit. Quisque pulvinar sit amet turpis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consequat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b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20XX-20XX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Cargo Occupado |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Empresa</a:t>
                      </a:r>
                      <a:endParaRPr lang="en-GB" sz="1200" b="1" i="0" kern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dolor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consectetur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adipiscing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elit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Quisque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pulvinar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turpis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consequat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b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20XX-20XX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Cargo Occupado |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Empresa</a:t>
                      </a:r>
                      <a:endParaRPr lang="en-GB" sz="1200" b="1" i="0" kern="1200" dirty="0">
                        <a:solidFill>
                          <a:schemeClr val="accent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dolor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consectetur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adipiscing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elit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Quisque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pulvinar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turpis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consequat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b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55554"/>
              </p:ext>
            </p:extLst>
          </p:nvPr>
        </p:nvGraphicFramePr>
        <p:xfrm>
          <a:off x="1165280" y="5194709"/>
          <a:ext cx="5412972" cy="146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Estudios realizados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Universidad | Grado</a:t>
                      </a:r>
                    </a:p>
                    <a:p>
                      <a:pPr marL="0" algn="l" defTabSz="457200" rtl="0" eaLnBrk="1" latinLnBrk="0" hangingPunct="1"/>
                      <a:r>
                        <a:rPr lang="da-DK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dolor sit amet</a:t>
                      </a: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Universidad | Grado</a:t>
                      </a:r>
                    </a:p>
                    <a:p>
                      <a:r>
                        <a:rPr lang="da-DK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dolor sit amet</a:t>
                      </a:r>
                      <a:endParaRPr lang="fr-F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8956"/>
              </p:ext>
            </p:extLst>
          </p:nvPr>
        </p:nvGraphicFramePr>
        <p:xfrm>
          <a:off x="1165282" y="6813837"/>
          <a:ext cx="372916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Languages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Inglés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lengua materna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Francés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 – TOEIC 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Chines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hablado</a:t>
                      </a:r>
                      <a:endParaRPr lang="fr-FR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11154"/>
              </p:ext>
            </p:extLst>
          </p:nvPr>
        </p:nvGraphicFramePr>
        <p:xfrm>
          <a:off x="1549334" y="8288551"/>
          <a:ext cx="2189282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Hobbies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6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Lorem ipsum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consectetur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adipiscing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elit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Quisque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pulvinar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turpis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ut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consequat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 Lorem ipsum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consectetur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adipiscing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elit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Quisque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pulvinar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turpis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ut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consequat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6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b="1" dirty="0"/>
              <a:t>Querido candidato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Gracias por descargar esta plantilla de nuestro sitio web. Esperamos que esto te ayude a crear tu CV. Tómate el tiempo para escribir tu CV con cuidado, ya que describe tu experiencia profesional y tu personalidad.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¡Recuerda que una buena aplicación es una aplicación personalizada! Si necesita otros modelos, vuelva a nuestro sitio web: </a:t>
            </a:r>
            <a:r>
              <a:rPr lang="es-ES" dirty="0">
                <a:hlinkClick r:id="rId2"/>
              </a:rPr>
              <a:t>HTTPS://WWW.EJEMPLODECV.COM</a:t>
            </a:r>
            <a:r>
              <a:rPr lang="es-ES" dirty="0"/>
              <a:t>  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EJEMPLODECV.COM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/>
              <a:t>El contenido publicado en nuestro sitio (modelos de CV, modelos de cartas, artículos, etc.) son propiedad de </a:t>
            </a:r>
            <a:r>
              <a:rPr lang="it-IT" dirty="0" err="1"/>
              <a:t>EJEMPLODECV.com</a:t>
            </a:r>
            <a:endParaRPr lang="it-IT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es-ES" dirty="0"/>
              <a:t>Su uso se limita a un uso estrictamente personal.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Está prohibido distribuirlos, publicarlos o redistribuirlos sin nuestro consentimiento.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es-ES" dirty="0"/>
              <a:t>También está prohibido dar acceso al enlace de descarga o al enlace de edición.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Contenido presentado en 180 países ante un alguacil. Reproducción estrictamente prohibida, incluso parcial. Limitado a uso estrictamente personal.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modelos disponibles en nuestro sitio web se proporcionan "tal cual" y sin garantía.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0822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395</Words>
  <Application>Microsoft Macintosh PowerPoint</Application>
  <PresentationFormat>Personnalisé</PresentationFormat>
  <Paragraphs>56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cv76</dc:title>
  <dc:subject/>
  <dc:creator>www.ejemplodecv.com</dc:creator>
  <cp:keywords/>
  <dc:description/>
  <cp:lastModifiedBy>Axel Maille</cp:lastModifiedBy>
  <cp:revision>9</cp:revision>
  <dcterms:created xsi:type="dcterms:W3CDTF">2015-03-09T12:39:20Z</dcterms:created>
  <dcterms:modified xsi:type="dcterms:W3CDTF">2021-01-03T21:41:35Z</dcterms:modified>
  <cp:category/>
</cp:coreProperties>
</file>