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4444"/>
    <a:srgbClr val="B03B3D"/>
    <a:srgbClr val="CF80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95" autoAdjust="0"/>
    <p:restoredTop sz="94694"/>
  </p:normalViewPr>
  <p:slideViewPr>
    <p:cSldViewPr snapToGrid="0" snapToObjects="1">
      <p:cViewPr varScale="1">
        <p:scale>
          <a:sx n="77" d="100"/>
          <a:sy n="77" d="100"/>
        </p:scale>
        <p:origin x="4016" y="21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0FF53-DBE1-E34D-9B25-23715D4CB7F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FC260-6BD8-5B47-9C0F-DC15300312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9053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0FF53-DBE1-E34D-9B25-23715D4CB7F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FC260-6BD8-5B47-9C0F-DC15300312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8509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0FF53-DBE1-E34D-9B25-23715D4CB7F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FC260-6BD8-5B47-9C0F-DC15300312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7983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0FF53-DBE1-E34D-9B25-23715D4CB7F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FC260-6BD8-5B47-9C0F-DC15300312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0000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0FF53-DBE1-E34D-9B25-23715D4CB7F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FC260-6BD8-5B47-9C0F-DC15300312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4585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0FF53-DBE1-E34D-9B25-23715D4CB7F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FC260-6BD8-5B47-9C0F-DC15300312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8664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0FF53-DBE1-E34D-9B25-23715D4CB7F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FC260-6BD8-5B47-9C0F-DC15300312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9062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0FF53-DBE1-E34D-9B25-23715D4CB7F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FC260-6BD8-5B47-9C0F-DC15300312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2491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0FF53-DBE1-E34D-9B25-23715D4CB7F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FC260-6BD8-5B47-9C0F-DC15300312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6026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0FF53-DBE1-E34D-9B25-23715D4CB7F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FC260-6BD8-5B47-9C0F-DC15300312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8129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0FF53-DBE1-E34D-9B25-23715D4CB7F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FC260-6BD8-5B47-9C0F-DC15300312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3940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0FF53-DBE1-E34D-9B25-23715D4CB7F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3FC260-6BD8-5B47-9C0F-DC15300312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1004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j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95614"/>
            <a:ext cx="7562850" cy="908740"/>
          </a:xfrm>
          <a:prstGeom prst="rect">
            <a:avLst/>
          </a:prstGeom>
          <a:solidFill>
            <a:srgbClr val="CF808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580283" y="0"/>
            <a:ext cx="2069314" cy="1975712"/>
          </a:xfrm>
          <a:prstGeom prst="rect">
            <a:avLst/>
          </a:prstGeom>
          <a:solidFill>
            <a:srgbClr val="B03B3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Triangle isocèle 5"/>
          <p:cNvSpPr/>
          <p:nvPr/>
        </p:nvSpPr>
        <p:spPr>
          <a:xfrm rot="10800000">
            <a:off x="580283" y="1965552"/>
            <a:ext cx="2080264" cy="520062"/>
          </a:xfrm>
          <a:prstGeom prst="triangle">
            <a:avLst/>
          </a:prstGeom>
          <a:solidFill>
            <a:srgbClr val="B03B3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Image 6" descr="Fotolia_57254857_XS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73"/>
          <a:stretch/>
        </p:blipFill>
        <p:spPr>
          <a:xfrm>
            <a:off x="5850639" y="8582469"/>
            <a:ext cx="1255714" cy="1440264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oneTexte 7"/>
          <p:cNvSpPr txBox="1"/>
          <p:nvPr/>
        </p:nvSpPr>
        <p:spPr>
          <a:xfrm>
            <a:off x="3982720" y="342877"/>
            <a:ext cx="3342640" cy="830997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fr-FR" sz="3600" dirty="0">
                <a:latin typeface="Times"/>
                <a:cs typeface="Times"/>
              </a:rPr>
              <a:t>Carlos GARCIA</a:t>
            </a:r>
            <a:endParaRPr lang="fr-FR" sz="4800" dirty="0">
              <a:latin typeface="Times"/>
              <a:cs typeface="Times"/>
            </a:endParaRP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06700" y="1706930"/>
            <a:ext cx="343954" cy="304645"/>
          </a:xfrm>
          <a:prstGeom prst="rect">
            <a:avLst/>
          </a:prstGeom>
        </p:spPr>
      </p:pic>
      <p:sp>
        <p:nvSpPr>
          <p:cNvPr id="11" name="ZoneTexte 10"/>
          <p:cNvSpPr txBox="1"/>
          <p:nvPr/>
        </p:nvSpPr>
        <p:spPr>
          <a:xfrm>
            <a:off x="3332480" y="1696770"/>
            <a:ext cx="2926080" cy="369332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fr-FR" dirty="0">
                <a:solidFill>
                  <a:srgbClr val="444444"/>
                </a:solidFill>
                <a:latin typeface="Times New Roman"/>
                <a:cs typeface="Times New Roman"/>
              </a:rPr>
              <a:t>Experiencia profesional</a:t>
            </a:r>
          </a:p>
        </p:txBody>
      </p:sp>
      <p:cxnSp>
        <p:nvCxnSpPr>
          <p:cNvPr id="13" name="Connecteur droit 12"/>
          <p:cNvCxnSpPr/>
          <p:nvPr/>
        </p:nvCxnSpPr>
        <p:spPr>
          <a:xfrm>
            <a:off x="2806700" y="2066102"/>
            <a:ext cx="4518660" cy="0"/>
          </a:xfrm>
          <a:prstGeom prst="line">
            <a:avLst/>
          </a:prstGeom>
          <a:ln w="12700" cmpd="sng">
            <a:solidFill>
              <a:schemeClr val="bg1">
                <a:lumMod val="65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Tableau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5312361"/>
              </p:ext>
            </p:extLst>
          </p:nvPr>
        </p:nvGraphicFramePr>
        <p:xfrm>
          <a:off x="2816860" y="2353006"/>
          <a:ext cx="4508500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8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i="1" kern="1200" dirty="0">
                          <a:solidFill>
                            <a:srgbClr val="CF8082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Cargo Occupado / 20XX – Actualmente</a:t>
                      </a:r>
                      <a:endParaRPr lang="en-GB" sz="1400" b="1" i="1" kern="1200" baseline="0" dirty="0">
                        <a:solidFill>
                          <a:srgbClr val="CF8082"/>
                        </a:solidFill>
                        <a:effectLst/>
                        <a:latin typeface="Times New Roman"/>
                        <a:ea typeface="+mn-ea"/>
                        <a:cs typeface="Times New Roman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Lorem ipsum dolor sit amet, consectetur adipiscing elit. Quisque pulvinar sit amet turpis ut consequat. Lorem ipsum dolor sit amet, consectetur adipiscing elit.</a:t>
                      </a:r>
                      <a:endParaRPr lang="fr-FR" sz="10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"/>
                        <a:cs typeface="Arial"/>
                      </a:endParaRPr>
                    </a:p>
                    <a:p>
                      <a:endParaRPr lang="fr-FR" sz="12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i="1" kern="1200" dirty="0">
                          <a:solidFill>
                            <a:srgbClr val="CF8082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Cargo Occupado / 20XX – Actualmente</a:t>
                      </a:r>
                      <a:endParaRPr lang="en-GB" sz="1400" b="1" i="1" kern="1200" baseline="0" dirty="0">
                        <a:solidFill>
                          <a:srgbClr val="CF8082"/>
                        </a:solidFill>
                        <a:effectLst/>
                        <a:latin typeface="Times New Roman"/>
                        <a:ea typeface="+mn-ea"/>
                        <a:cs typeface="Times New Roman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Lorem ipsum dolor sit amet, consectetur adipiscing elit. Quisque pulvinar sit amet turpis ut consequat. Lorem ipsum dolor sit amet, consectetur adipiscing elit.</a:t>
                      </a:r>
                      <a:endParaRPr lang="fr-FR" sz="10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"/>
                        <a:cs typeface="Arial"/>
                      </a:endParaRPr>
                    </a:p>
                    <a:p>
                      <a:endParaRPr lang="fr-FR" sz="12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i="1" kern="1200" dirty="0">
                          <a:solidFill>
                            <a:srgbClr val="CF8082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Cargo Occupado / 20XX – Actualmente</a:t>
                      </a:r>
                      <a:endParaRPr lang="en-GB" sz="1400" b="1" i="1" kern="1200" baseline="0" dirty="0">
                        <a:solidFill>
                          <a:srgbClr val="CF8082"/>
                        </a:solidFill>
                        <a:effectLst/>
                        <a:latin typeface="Times New Roman"/>
                        <a:ea typeface="+mn-ea"/>
                        <a:cs typeface="Times New Roman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Lorem ipsum dolor sit amet, consectetur adipiscing elit. Quisque pulvinar sit amet turpis ut consequat. Lorem ipsum dolor sit amet, consectetur adipiscing elit.</a:t>
                      </a:r>
                      <a:endParaRPr lang="fr-FR" sz="10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"/>
                        <a:cs typeface="Arial"/>
                      </a:endParaRPr>
                    </a:p>
                    <a:p>
                      <a:endParaRPr lang="fr-FR" sz="12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9" name="ZoneTexte 18"/>
          <p:cNvSpPr txBox="1"/>
          <p:nvPr/>
        </p:nvSpPr>
        <p:spPr>
          <a:xfrm>
            <a:off x="0" y="2783923"/>
            <a:ext cx="2660547" cy="83099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/>
          <a:lstStyle/>
          <a:p>
            <a:pPr algn="ctr"/>
            <a:r>
              <a:rPr lang="fr-FR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/>
                <a:cs typeface="Times New Roman"/>
              </a:rPr>
              <a:t>Cargo Occupado </a:t>
            </a:r>
          </a:p>
        </p:txBody>
      </p:sp>
      <p:cxnSp>
        <p:nvCxnSpPr>
          <p:cNvPr id="20" name="Connecteur droit 19"/>
          <p:cNvCxnSpPr/>
          <p:nvPr/>
        </p:nvCxnSpPr>
        <p:spPr>
          <a:xfrm>
            <a:off x="74822" y="5612045"/>
            <a:ext cx="7413098" cy="0"/>
          </a:xfrm>
          <a:prstGeom prst="line">
            <a:avLst/>
          </a:prstGeom>
          <a:ln w="12700" cmpd="sng">
            <a:solidFill>
              <a:schemeClr val="bg1">
                <a:lumMod val="65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2" name="Image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16860" y="5207966"/>
            <a:ext cx="364539" cy="374954"/>
          </a:xfrm>
          <a:prstGeom prst="rect">
            <a:avLst/>
          </a:prstGeom>
        </p:spPr>
      </p:pic>
      <p:sp>
        <p:nvSpPr>
          <p:cNvPr id="23" name="ZoneTexte 22"/>
          <p:cNvSpPr txBox="1"/>
          <p:nvPr/>
        </p:nvSpPr>
        <p:spPr>
          <a:xfrm>
            <a:off x="3332480" y="5242713"/>
            <a:ext cx="3992880" cy="369332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fr-FR" dirty="0">
                <a:solidFill>
                  <a:srgbClr val="444444"/>
                </a:solidFill>
                <a:latin typeface="Times New Roman"/>
                <a:cs typeface="Times New Roman"/>
              </a:rPr>
              <a:t>Habilidades</a:t>
            </a:r>
          </a:p>
        </p:txBody>
      </p:sp>
      <p:sp>
        <p:nvSpPr>
          <p:cNvPr id="24" name="Rectangle 23"/>
          <p:cNvSpPr/>
          <p:nvPr/>
        </p:nvSpPr>
        <p:spPr>
          <a:xfrm>
            <a:off x="0" y="5801532"/>
            <a:ext cx="7562850" cy="22149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5" name="Connecteur droit 24"/>
          <p:cNvCxnSpPr/>
          <p:nvPr/>
        </p:nvCxnSpPr>
        <p:spPr>
          <a:xfrm>
            <a:off x="2660547" y="2218502"/>
            <a:ext cx="0" cy="5659383"/>
          </a:xfrm>
          <a:prstGeom prst="line">
            <a:avLst/>
          </a:prstGeom>
          <a:ln w="9525" cmpd="sng">
            <a:solidFill>
              <a:schemeClr val="bg1">
                <a:lumMod val="65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165113" y="6136403"/>
            <a:ext cx="262770" cy="152186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27"/>
          <p:cNvSpPr/>
          <p:nvPr/>
        </p:nvSpPr>
        <p:spPr>
          <a:xfrm>
            <a:off x="448898" y="6442966"/>
            <a:ext cx="262770" cy="1215302"/>
          </a:xfrm>
          <a:prstGeom prst="rect">
            <a:avLst/>
          </a:prstGeom>
          <a:solidFill>
            <a:schemeClr val="accent2"/>
          </a:solidFill>
          <a:ln>
            <a:solidFill>
              <a:schemeClr val="bg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/>
          <p:cNvSpPr/>
          <p:nvPr/>
        </p:nvSpPr>
        <p:spPr>
          <a:xfrm>
            <a:off x="732683" y="6267787"/>
            <a:ext cx="262770" cy="1390481"/>
          </a:xfrm>
          <a:prstGeom prst="rect">
            <a:avLst/>
          </a:prstGeom>
          <a:solidFill>
            <a:schemeClr val="accent6"/>
          </a:solidFill>
          <a:ln>
            <a:solidFill>
              <a:schemeClr val="bg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 29"/>
          <p:cNvSpPr/>
          <p:nvPr/>
        </p:nvSpPr>
        <p:spPr>
          <a:xfrm>
            <a:off x="995453" y="6355377"/>
            <a:ext cx="262770" cy="1302891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Text Box 2"/>
          <p:cNvSpPr txBox="1">
            <a:spLocks noChangeArrowheads="1"/>
          </p:cNvSpPr>
          <p:nvPr/>
        </p:nvSpPr>
        <p:spPr bwMode="auto">
          <a:xfrm>
            <a:off x="1258223" y="6842209"/>
            <a:ext cx="1225719" cy="816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680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Arial"/>
                <a:ea typeface="ÇlÇr ñæí©" charset="0"/>
                <a:cs typeface="Arial"/>
              </a:rPr>
              <a:t>Creativitdad</a:t>
            </a:r>
            <a:endParaRPr kumimoji="0" lang="fr-FR" sz="1100" b="0" i="0" u="none" strike="noStrike" cap="none" normalizeH="0" baseline="0" dirty="0">
              <a:ln>
                <a:noFill/>
              </a:ln>
              <a:solidFill>
                <a:srgbClr val="333333"/>
              </a:solidFill>
              <a:effectLst/>
              <a:latin typeface="Arial"/>
              <a:ea typeface="ÇlÇr ñæí©" charset="0"/>
              <a:cs typeface="Arial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/>
                <a:ea typeface="ÇlÇr ñæí©" charset="0"/>
                <a:cs typeface="Arial"/>
              </a:rPr>
              <a:t>Communication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Arial"/>
                <a:ea typeface="ÇlÇr ñæí©" charset="0"/>
                <a:cs typeface="Arial"/>
              </a:rPr>
              <a:t>Organización</a:t>
            </a:r>
            <a:endParaRPr kumimoji="0" lang="fr-FR" sz="1100" b="0" i="0" u="none" strike="noStrike" cap="none" normalizeH="0" baseline="0" dirty="0">
              <a:ln>
                <a:noFill/>
              </a:ln>
              <a:solidFill>
                <a:srgbClr val="333333"/>
              </a:solidFill>
              <a:effectLst/>
              <a:latin typeface="Arial"/>
              <a:ea typeface="ÇlÇr ñæí©" charset="0"/>
              <a:cs typeface="Arial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/>
                <a:ea typeface="ÇlÇr ñæí©" charset="0"/>
                <a:cs typeface="Arial"/>
              </a:rPr>
              <a:t>Serio</a:t>
            </a:r>
            <a:endParaRPr kumimoji="0" lang="fr-FR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/>
              <a:cs typeface="Arial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457237" y="6929402"/>
            <a:ext cx="111007" cy="106325"/>
          </a:xfrm>
          <a:prstGeom prst="rect">
            <a:avLst/>
          </a:prstGeom>
          <a:solidFill>
            <a:srgbClr val="1F497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Rectangle 32"/>
          <p:cNvSpPr/>
          <p:nvPr/>
        </p:nvSpPr>
        <p:spPr>
          <a:xfrm>
            <a:off x="2457237" y="7098917"/>
            <a:ext cx="111007" cy="106325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Rectangle 33"/>
          <p:cNvSpPr/>
          <p:nvPr/>
        </p:nvSpPr>
        <p:spPr>
          <a:xfrm>
            <a:off x="2457237" y="7264454"/>
            <a:ext cx="111007" cy="10632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Rectangle 34"/>
          <p:cNvSpPr/>
          <p:nvPr/>
        </p:nvSpPr>
        <p:spPr>
          <a:xfrm>
            <a:off x="2454455" y="7425208"/>
            <a:ext cx="111007" cy="1063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36" name="Tableau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3900780"/>
              </p:ext>
            </p:extLst>
          </p:nvPr>
        </p:nvGraphicFramePr>
        <p:xfrm>
          <a:off x="2816860" y="5866359"/>
          <a:ext cx="3349349" cy="20699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493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5712">
                <a:tc>
                  <a:txBody>
                    <a:bodyPr/>
                    <a:lstStyle/>
                    <a:p>
                      <a:r>
                        <a:rPr lang="fr-FR" sz="1200" dirty="0"/>
                        <a:t>Windows</a:t>
                      </a:r>
                      <a:r>
                        <a:rPr lang="fr-FR" sz="1200" baseline="0" dirty="0"/>
                        <a:t> 7 &amp; 8</a:t>
                      </a:r>
                      <a:endParaRPr lang="fr-FR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712">
                <a:tc>
                  <a:txBody>
                    <a:bodyPr/>
                    <a:lstStyle/>
                    <a:p>
                      <a:r>
                        <a:rPr lang="fr-FR" sz="1200" dirty="0"/>
                        <a:t>Office Word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5712">
                <a:tc>
                  <a:txBody>
                    <a:bodyPr/>
                    <a:lstStyle/>
                    <a:p>
                      <a:r>
                        <a:rPr lang="fr-FR" sz="1200" dirty="0"/>
                        <a:t>Office Excel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5712">
                <a:tc>
                  <a:txBody>
                    <a:bodyPr/>
                    <a:lstStyle/>
                    <a:p>
                      <a:r>
                        <a:rPr lang="fr-FR" sz="1200" dirty="0"/>
                        <a:t>PowerPoint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5712">
                <a:tc>
                  <a:txBody>
                    <a:bodyPr/>
                    <a:lstStyle/>
                    <a:p>
                      <a:r>
                        <a:rPr lang="fr-FR" sz="1200" dirty="0"/>
                        <a:t>Francés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5712">
                <a:tc>
                  <a:txBody>
                    <a:bodyPr/>
                    <a:lstStyle/>
                    <a:p>
                      <a:r>
                        <a:rPr lang="fr-FR" sz="1200" dirty="0"/>
                        <a:t>Italiano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5712">
                <a:tc>
                  <a:txBody>
                    <a:bodyPr/>
                    <a:lstStyle/>
                    <a:p>
                      <a:r>
                        <a:rPr lang="fr-FR" sz="1200" dirty="0"/>
                        <a:t>Deutch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0" name="Rectangle 39"/>
          <p:cNvSpPr/>
          <p:nvPr/>
        </p:nvSpPr>
        <p:spPr>
          <a:xfrm>
            <a:off x="4243589" y="5930863"/>
            <a:ext cx="1360090" cy="159450"/>
          </a:xfrm>
          <a:prstGeom prst="rect">
            <a:avLst/>
          </a:prstGeom>
          <a:solidFill>
            <a:srgbClr val="CFCFC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Ellipse 40"/>
          <p:cNvSpPr/>
          <p:nvPr/>
        </p:nvSpPr>
        <p:spPr>
          <a:xfrm>
            <a:off x="5035394" y="5930863"/>
            <a:ext cx="172725" cy="172725"/>
          </a:xfrm>
          <a:prstGeom prst="ellipse">
            <a:avLst/>
          </a:prstGeom>
          <a:solidFill>
            <a:srgbClr val="FFFFFF"/>
          </a:solidFill>
          <a:ln w="28575" cmpd="sng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Rectangle 45"/>
          <p:cNvSpPr/>
          <p:nvPr/>
        </p:nvSpPr>
        <p:spPr>
          <a:xfrm>
            <a:off x="4243589" y="6237421"/>
            <a:ext cx="1360090" cy="159450"/>
          </a:xfrm>
          <a:prstGeom prst="rect">
            <a:avLst/>
          </a:prstGeom>
          <a:solidFill>
            <a:srgbClr val="CFCFC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Ellipse 46"/>
          <p:cNvSpPr/>
          <p:nvPr/>
        </p:nvSpPr>
        <p:spPr>
          <a:xfrm>
            <a:off x="5035394" y="6237421"/>
            <a:ext cx="172725" cy="172725"/>
          </a:xfrm>
          <a:prstGeom prst="ellipse">
            <a:avLst/>
          </a:prstGeom>
          <a:solidFill>
            <a:srgbClr val="FFFFFF"/>
          </a:solidFill>
          <a:ln w="28575" cmpd="sng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Rectangle 47"/>
          <p:cNvSpPr/>
          <p:nvPr/>
        </p:nvSpPr>
        <p:spPr>
          <a:xfrm>
            <a:off x="4243589" y="6522477"/>
            <a:ext cx="1360090" cy="159450"/>
          </a:xfrm>
          <a:prstGeom prst="rect">
            <a:avLst/>
          </a:prstGeom>
          <a:solidFill>
            <a:srgbClr val="CFCFC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Ellipse 48"/>
          <p:cNvSpPr/>
          <p:nvPr/>
        </p:nvSpPr>
        <p:spPr>
          <a:xfrm>
            <a:off x="5035394" y="6522477"/>
            <a:ext cx="172725" cy="172725"/>
          </a:xfrm>
          <a:prstGeom prst="ellipse">
            <a:avLst/>
          </a:prstGeom>
          <a:solidFill>
            <a:srgbClr val="FFFFFF"/>
          </a:solidFill>
          <a:ln w="28575" cmpd="sng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Rectangle 49"/>
          <p:cNvSpPr/>
          <p:nvPr/>
        </p:nvSpPr>
        <p:spPr>
          <a:xfrm>
            <a:off x="4243589" y="6821091"/>
            <a:ext cx="1360090" cy="159450"/>
          </a:xfrm>
          <a:prstGeom prst="rect">
            <a:avLst/>
          </a:prstGeom>
          <a:solidFill>
            <a:srgbClr val="CFCFC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Ellipse 50"/>
          <p:cNvSpPr/>
          <p:nvPr/>
        </p:nvSpPr>
        <p:spPr>
          <a:xfrm>
            <a:off x="5035394" y="6821091"/>
            <a:ext cx="172725" cy="172725"/>
          </a:xfrm>
          <a:prstGeom prst="ellipse">
            <a:avLst/>
          </a:prstGeom>
          <a:solidFill>
            <a:srgbClr val="FFFFFF"/>
          </a:solidFill>
          <a:ln w="28575" cmpd="sng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Rectangle 51"/>
          <p:cNvSpPr/>
          <p:nvPr/>
        </p:nvSpPr>
        <p:spPr>
          <a:xfrm>
            <a:off x="4243589" y="7118456"/>
            <a:ext cx="1360090" cy="1594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Ellipse 52"/>
          <p:cNvSpPr/>
          <p:nvPr/>
        </p:nvSpPr>
        <p:spPr>
          <a:xfrm>
            <a:off x="5035394" y="7118456"/>
            <a:ext cx="172725" cy="172725"/>
          </a:xfrm>
          <a:prstGeom prst="ellipse">
            <a:avLst/>
          </a:prstGeom>
          <a:solidFill>
            <a:srgbClr val="FFFFFF"/>
          </a:solidFill>
          <a:ln w="28575" cmpd="sng"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Rectangle 53"/>
          <p:cNvSpPr/>
          <p:nvPr/>
        </p:nvSpPr>
        <p:spPr>
          <a:xfrm>
            <a:off x="4243589" y="7406716"/>
            <a:ext cx="1360090" cy="1594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Ellipse 54"/>
          <p:cNvSpPr/>
          <p:nvPr/>
        </p:nvSpPr>
        <p:spPr>
          <a:xfrm>
            <a:off x="5035394" y="7406716"/>
            <a:ext cx="172725" cy="172725"/>
          </a:xfrm>
          <a:prstGeom prst="ellipse">
            <a:avLst/>
          </a:prstGeom>
          <a:solidFill>
            <a:srgbClr val="FFFFFF"/>
          </a:solidFill>
          <a:ln w="28575" cmpd="sng"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Rectangle 55"/>
          <p:cNvSpPr/>
          <p:nvPr/>
        </p:nvSpPr>
        <p:spPr>
          <a:xfrm>
            <a:off x="4243589" y="7697669"/>
            <a:ext cx="1360090" cy="1594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Ellipse 56"/>
          <p:cNvSpPr/>
          <p:nvPr/>
        </p:nvSpPr>
        <p:spPr>
          <a:xfrm>
            <a:off x="5035394" y="7697669"/>
            <a:ext cx="172725" cy="172725"/>
          </a:xfrm>
          <a:prstGeom prst="ellipse">
            <a:avLst/>
          </a:prstGeom>
          <a:solidFill>
            <a:srgbClr val="FFFFFF"/>
          </a:solidFill>
          <a:ln w="28575" cmpd="sng"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ZoneTexte 57"/>
          <p:cNvSpPr txBox="1"/>
          <p:nvPr/>
        </p:nvSpPr>
        <p:spPr>
          <a:xfrm>
            <a:off x="5850639" y="5928890"/>
            <a:ext cx="1390506" cy="230832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900" b="1" dirty="0">
                <a:latin typeface="Arial"/>
                <a:cs typeface="Arial"/>
              </a:rPr>
              <a:t>Otras habilidades :</a:t>
            </a:r>
          </a:p>
        </p:txBody>
      </p:sp>
      <p:sp>
        <p:nvSpPr>
          <p:cNvPr id="59" name="ZoneTexte 58"/>
          <p:cNvSpPr txBox="1"/>
          <p:nvPr/>
        </p:nvSpPr>
        <p:spPr>
          <a:xfrm>
            <a:off x="147999" y="3805173"/>
            <a:ext cx="2420245" cy="1446550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Lorem ipsum dolor sit amet, consectetur adipiscing elit. Quisque pulvinar sit amet turpis ut consequat. Lorem ipsum dolor sit amet, consectetur adipiscing elit. Quisque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 pulvinar sit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amet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turpis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ut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consequat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.</a:t>
            </a:r>
            <a:endParaRPr lang="fr-FR" sz="1100" dirty="0">
              <a:solidFill>
                <a:schemeClr val="tx1">
                  <a:lumMod val="50000"/>
                  <a:lumOff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0" name="ZoneTexte 59"/>
          <p:cNvSpPr txBox="1"/>
          <p:nvPr/>
        </p:nvSpPr>
        <p:spPr>
          <a:xfrm>
            <a:off x="5862962" y="6220926"/>
            <a:ext cx="162495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>
                <a:latin typeface="Arial"/>
                <a:cs typeface="Arial"/>
              </a:rPr>
              <a:t>Lorem ipsum </a:t>
            </a:r>
            <a:r>
              <a:rPr lang="fr-FR" sz="1000" dirty="0" err="1">
                <a:latin typeface="Arial"/>
                <a:cs typeface="Arial"/>
              </a:rPr>
              <a:t>dolor</a:t>
            </a:r>
            <a:r>
              <a:rPr lang="fr-FR" sz="1000" dirty="0">
                <a:latin typeface="Arial"/>
                <a:cs typeface="Arial"/>
              </a:rPr>
              <a:t> </a:t>
            </a:r>
            <a:r>
              <a:rPr lang="fr-FR" sz="1000" dirty="0" err="1">
                <a:latin typeface="Arial"/>
                <a:cs typeface="Arial"/>
              </a:rPr>
              <a:t>sit</a:t>
            </a:r>
            <a:r>
              <a:rPr lang="fr-FR" sz="1000" dirty="0">
                <a:latin typeface="Arial"/>
                <a:cs typeface="Arial"/>
              </a:rPr>
              <a:t> </a:t>
            </a:r>
            <a:r>
              <a:rPr lang="fr-FR" sz="1000" dirty="0" err="1">
                <a:latin typeface="Arial"/>
                <a:cs typeface="Arial"/>
              </a:rPr>
              <a:t>amet</a:t>
            </a:r>
            <a:r>
              <a:rPr lang="fr-FR" sz="1000" dirty="0">
                <a:latin typeface="Arial"/>
                <a:cs typeface="Arial"/>
              </a:rPr>
              <a:t>, </a:t>
            </a:r>
            <a:r>
              <a:rPr lang="fr-FR" sz="1000" dirty="0" err="1">
                <a:latin typeface="Arial"/>
                <a:cs typeface="Arial"/>
              </a:rPr>
              <a:t>consectetur</a:t>
            </a:r>
            <a:r>
              <a:rPr lang="fr-FR" sz="1000" dirty="0">
                <a:latin typeface="Arial"/>
                <a:cs typeface="Arial"/>
              </a:rPr>
              <a:t> </a:t>
            </a:r>
            <a:r>
              <a:rPr lang="fr-FR" sz="1000" dirty="0" err="1">
                <a:latin typeface="Arial"/>
                <a:cs typeface="Arial"/>
              </a:rPr>
              <a:t>adipiscing</a:t>
            </a:r>
            <a:r>
              <a:rPr lang="fr-FR" sz="1000" dirty="0">
                <a:latin typeface="Arial"/>
                <a:cs typeface="Arial"/>
              </a:rPr>
              <a:t> </a:t>
            </a:r>
            <a:r>
              <a:rPr lang="fr-FR" sz="1000" dirty="0" err="1">
                <a:latin typeface="Arial"/>
                <a:cs typeface="Arial"/>
              </a:rPr>
              <a:t>elit</a:t>
            </a:r>
            <a:r>
              <a:rPr lang="fr-FR" sz="1000" dirty="0">
                <a:latin typeface="Arial"/>
                <a:cs typeface="Arial"/>
              </a:rPr>
              <a:t>. </a:t>
            </a:r>
            <a:r>
              <a:rPr lang="fr-FR" sz="1000" dirty="0" err="1">
                <a:latin typeface="Arial"/>
                <a:cs typeface="Arial"/>
              </a:rPr>
              <a:t>Quisque</a:t>
            </a:r>
            <a:r>
              <a:rPr lang="fr-FR" sz="1000" dirty="0">
                <a:latin typeface="Arial"/>
                <a:cs typeface="Arial"/>
              </a:rPr>
              <a:t> pulvinar </a:t>
            </a:r>
            <a:r>
              <a:rPr lang="fr-FR" sz="1000" dirty="0" err="1">
                <a:latin typeface="Arial"/>
                <a:cs typeface="Arial"/>
              </a:rPr>
              <a:t>sit</a:t>
            </a:r>
            <a:r>
              <a:rPr lang="fr-FR" sz="1000" dirty="0">
                <a:latin typeface="Arial"/>
                <a:cs typeface="Arial"/>
              </a:rPr>
              <a:t> </a:t>
            </a:r>
            <a:r>
              <a:rPr lang="fr-FR" sz="1000" dirty="0" err="1">
                <a:latin typeface="Arial"/>
                <a:cs typeface="Arial"/>
              </a:rPr>
              <a:t>amet</a:t>
            </a:r>
            <a:r>
              <a:rPr lang="fr-FR" sz="1000" dirty="0">
                <a:latin typeface="Arial"/>
                <a:cs typeface="Arial"/>
              </a:rPr>
              <a:t> </a:t>
            </a:r>
            <a:r>
              <a:rPr lang="fr-FR" sz="1000" dirty="0" err="1">
                <a:latin typeface="Arial"/>
                <a:cs typeface="Arial"/>
              </a:rPr>
              <a:t>turpis</a:t>
            </a:r>
            <a:r>
              <a:rPr lang="fr-FR" sz="1000" dirty="0">
                <a:latin typeface="Arial"/>
                <a:cs typeface="Arial"/>
              </a:rPr>
              <a:t> ut </a:t>
            </a:r>
            <a:r>
              <a:rPr lang="fr-FR" sz="1000" dirty="0" err="1">
                <a:latin typeface="Arial"/>
                <a:cs typeface="Arial"/>
              </a:rPr>
              <a:t>consequat</a:t>
            </a:r>
            <a:r>
              <a:rPr lang="fr-FR" sz="1000" dirty="0">
                <a:latin typeface="Arial"/>
                <a:cs typeface="Arial"/>
              </a:rPr>
              <a:t>. Lorem ipsum </a:t>
            </a:r>
            <a:r>
              <a:rPr lang="fr-FR" sz="1000" dirty="0" err="1">
                <a:latin typeface="Arial"/>
                <a:cs typeface="Arial"/>
              </a:rPr>
              <a:t>dolor</a:t>
            </a:r>
            <a:r>
              <a:rPr lang="fr-FR" sz="1000" dirty="0">
                <a:latin typeface="Arial"/>
                <a:cs typeface="Arial"/>
              </a:rPr>
              <a:t> </a:t>
            </a:r>
            <a:r>
              <a:rPr lang="fr-FR" sz="1000" dirty="0" err="1">
                <a:latin typeface="Arial"/>
                <a:cs typeface="Arial"/>
              </a:rPr>
              <a:t>sit</a:t>
            </a:r>
            <a:r>
              <a:rPr lang="fr-FR" sz="1000" dirty="0">
                <a:latin typeface="Arial"/>
                <a:cs typeface="Arial"/>
              </a:rPr>
              <a:t> </a:t>
            </a:r>
            <a:r>
              <a:rPr lang="fr-FR" sz="1000" dirty="0" err="1">
                <a:latin typeface="Arial"/>
                <a:cs typeface="Arial"/>
              </a:rPr>
              <a:t>amet</a:t>
            </a:r>
            <a:r>
              <a:rPr lang="fr-FR" sz="1000" dirty="0">
                <a:latin typeface="Arial"/>
                <a:cs typeface="Arial"/>
              </a:rPr>
              <a:t>, </a:t>
            </a:r>
            <a:r>
              <a:rPr lang="fr-FR" sz="1000" dirty="0" err="1">
                <a:latin typeface="Arial"/>
                <a:cs typeface="Arial"/>
              </a:rPr>
              <a:t>consectetur</a:t>
            </a:r>
            <a:r>
              <a:rPr lang="fr-FR" sz="1000" dirty="0">
                <a:latin typeface="Arial"/>
                <a:cs typeface="Arial"/>
              </a:rPr>
              <a:t> </a:t>
            </a:r>
            <a:r>
              <a:rPr lang="fr-FR" sz="1000" dirty="0" err="1">
                <a:latin typeface="Arial"/>
                <a:cs typeface="Arial"/>
              </a:rPr>
              <a:t>adipiscing</a:t>
            </a:r>
            <a:r>
              <a:rPr lang="fr-FR" sz="1000" dirty="0">
                <a:latin typeface="Arial"/>
                <a:cs typeface="Arial"/>
              </a:rPr>
              <a:t> </a:t>
            </a:r>
            <a:r>
              <a:rPr lang="fr-FR" sz="1000" dirty="0" err="1">
                <a:latin typeface="Arial"/>
                <a:cs typeface="Arial"/>
              </a:rPr>
              <a:t>elit</a:t>
            </a:r>
            <a:r>
              <a:rPr lang="fr-FR" sz="1000" dirty="0">
                <a:latin typeface="Arial"/>
                <a:cs typeface="Arial"/>
              </a:rPr>
              <a:t>. </a:t>
            </a:r>
            <a:r>
              <a:rPr lang="fr-FR" sz="1000" dirty="0" err="1">
                <a:latin typeface="Arial"/>
                <a:cs typeface="Arial"/>
              </a:rPr>
              <a:t>Quisque</a:t>
            </a:r>
            <a:r>
              <a:rPr lang="fr-FR" sz="1000" dirty="0">
                <a:latin typeface="Arial"/>
                <a:cs typeface="Arial"/>
              </a:rPr>
              <a:t> pulvinar </a:t>
            </a:r>
            <a:r>
              <a:rPr lang="fr-FR" sz="1000" dirty="0" err="1">
                <a:latin typeface="Arial"/>
                <a:cs typeface="Arial"/>
              </a:rPr>
              <a:t>sit</a:t>
            </a:r>
            <a:r>
              <a:rPr lang="fr-FR" sz="1000" dirty="0">
                <a:latin typeface="Arial"/>
                <a:cs typeface="Arial"/>
              </a:rPr>
              <a:t> </a:t>
            </a:r>
            <a:r>
              <a:rPr lang="fr-FR" sz="1000" dirty="0" err="1">
                <a:latin typeface="Arial"/>
                <a:cs typeface="Arial"/>
              </a:rPr>
              <a:t>amet</a:t>
            </a:r>
            <a:r>
              <a:rPr lang="fr-FR" sz="1000" dirty="0">
                <a:latin typeface="Arial"/>
                <a:cs typeface="Arial"/>
              </a:rPr>
              <a:t> </a:t>
            </a:r>
            <a:r>
              <a:rPr lang="fr-FR" sz="1000" dirty="0" err="1">
                <a:latin typeface="Arial"/>
                <a:cs typeface="Arial"/>
              </a:rPr>
              <a:t>turpis</a:t>
            </a:r>
            <a:r>
              <a:rPr lang="fr-FR" sz="1000" dirty="0">
                <a:latin typeface="Arial"/>
                <a:cs typeface="Arial"/>
              </a:rPr>
              <a:t> ut </a:t>
            </a:r>
            <a:r>
              <a:rPr lang="fr-FR" sz="1000" dirty="0" err="1">
                <a:latin typeface="Arial"/>
                <a:cs typeface="Arial"/>
              </a:rPr>
              <a:t>consequat</a:t>
            </a:r>
            <a:r>
              <a:rPr lang="fr-FR" sz="1000" dirty="0">
                <a:latin typeface="Arial"/>
                <a:cs typeface="Arial"/>
              </a:rPr>
              <a:t>.</a:t>
            </a:r>
          </a:p>
        </p:txBody>
      </p:sp>
      <p:pic>
        <p:nvPicPr>
          <p:cNvPr id="61" name="Image 6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7736" y="8302270"/>
            <a:ext cx="372397" cy="372397"/>
          </a:xfrm>
          <a:prstGeom prst="rect">
            <a:avLst/>
          </a:prstGeom>
        </p:spPr>
      </p:pic>
      <p:sp>
        <p:nvSpPr>
          <p:cNvPr id="62" name="ZoneTexte 61"/>
          <p:cNvSpPr txBox="1"/>
          <p:nvPr/>
        </p:nvSpPr>
        <p:spPr>
          <a:xfrm>
            <a:off x="580282" y="8285308"/>
            <a:ext cx="2080265" cy="369332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fr-FR" dirty="0">
                <a:solidFill>
                  <a:srgbClr val="444444"/>
                </a:solidFill>
                <a:latin typeface="Times New Roman"/>
                <a:cs typeface="Times New Roman"/>
              </a:rPr>
              <a:t>Estudios realizados</a:t>
            </a:r>
          </a:p>
        </p:txBody>
      </p:sp>
      <p:cxnSp>
        <p:nvCxnSpPr>
          <p:cNvPr id="63" name="Connecteur droit 62"/>
          <p:cNvCxnSpPr/>
          <p:nvPr/>
        </p:nvCxnSpPr>
        <p:spPr>
          <a:xfrm>
            <a:off x="127736" y="8642918"/>
            <a:ext cx="2409121" cy="0"/>
          </a:xfrm>
          <a:prstGeom prst="line">
            <a:avLst/>
          </a:prstGeom>
          <a:ln w="12700" cmpd="sng">
            <a:solidFill>
              <a:schemeClr val="bg1">
                <a:lumMod val="65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65" name="Tableau 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7085035"/>
              </p:ext>
            </p:extLst>
          </p:nvPr>
        </p:nvGraphicFramePr>
        <p:xfrm>
          <a:off x="74822" y="8849259"/>
          <a:ext cx="3106577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065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3019">
                <a:tc>
                  <a:txBody>
                    <a:bodyPr/>
                    <a:lstStyle/>
                    <a:p>
                      <a:r>
                        <a:rPr lang="en-GB" sz="1200" b="1" i="1" kern="1200" dirty="0" err="1">
                          <a:solidFill>
                            <a:srgbClr val="CF8082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Universidad / 20XX</a:t>
                      </a:r>
                      <a:endParaRPr lang="fr-FR" sz="1200" b="1" i="1" kern="1200" dirty="0">
                        <a:solidFill>
                          <a:srgbClr val="CF8082"/>
                        </a:solidFill>
                        <a:effectLst/>
                        <a:latin typeface="Times New Roman"/>
                        <a:ea typeface="+mn-ea"/>
                        <a:cs typeface="Times New Roman"/>
                      </a:endParaRPr>
                    </a:p>
                    <a:p>
                      <a:r>
                        <a:rPr lang="en-GB" sz="1000" b="0" kern="1200" dirty="0" err="1">
                          <a:solidFill>
                            <a:srgbClr val="444444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Lorem ipsum dolor sit amet. </a:t>
                      </a:r>
                      <a:endParaRPr lang="fr-FR" sz="1000" b="0" kern="1200" dirty="0">
                        <a:solidFill>
                          <a:srgbClr val="444444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3019">
                <a:tc>
                  <a:txBody>
                    <a:bodyPr/>
                    <a:lstStyle/>
                    <a:p>
                      <a:r>
                        <a:rPr lang="en-GB" sz="1200" b="1" i="1" kern="1200" dirty="0" err="1">
                          <a:solidFill>
                            <a:srgbClr val="CF8082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Universidad / 20XX</a:t>
                      </a:r>
                      <a:endParaRPr lang="fr-FR" sz="1200" b="1" i="1" kern="1200" dirty="0">
                        <a:solidFill>
                          <a:srgbClr val="CF8082"/>
                        </a:solidFill>
                        <a:effectLst/>
                        <a:latin typeface="Times New Roman"/>
                        <a:ea typeface="+mn-ea"/>
                        <a:cs typeface="Times New Roman"/>
                      </a:endParaRPr>
                    </a:p>
                    <a:p>
                      <a:r>
                        <a:rPr lang="en-GB" sz="1000" b="0" kern="1200" dirty="0" err="1">
                          <a:solidFill>
                            <a:srgbClr val="444444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Lorem ipsum dolor sit amet. </a:t>
                      </a:r>
                      <a:endParaRPr lang="fr-FR" sz="1000" b="0" kern="1200" dirty="0">
                        <a:solidFill>
                          <a:srgbClr val="444444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3019">
                <a:tc>
                  <a:txBody>
                    <a:bodyPr/>
                    <a:lstStyle/>
                    <a:p>
                      <a:r>
                        <a:rPr lang="en-GB" sz="1200" b="1" i="1" kern="1200" dirty="0" err="1">
                          <a:solidFill>
                            <a:srgbClr val="CF8082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Universidad / 20XX</a:t>
                      </a:r>
                      <a:endParaRPr lang="fr-FR" sz="1200" b="1" i="1" kern="1200" dirty="0">
                        <a:solidFill>
                          <a:srgbClr val="CF8082"/>
                        </a:solidFill>
                        <a:effectLst/>
                        <a:latin typeface="Times New Roman"/>
                        <a:ea typeface="+mn-ea"/>
                        <a:cs typeface="Times New Roman"/>
                      </a:endParaRPr>
                    </a:p>
                    <a:p>
                      <a:r>
                        <a:rPr lang="en-GB" sz="1000" b="0" kern="1200" dirty="0" err="1">
                          <a:solidFill>
                            <a:srgbClr val="444444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Lorem ipsum dolor sit amet. </a:t>
                      </a:r>
                      <a:endParaRPr lang="fr-FR" sz="1000" b="0" kern="1200" dirty="0">
                        <a:solidFill>
                          <a:srgbClr val="444444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endParaRPr lang="fr-FR" sz="1200" b="0" kern="1200" dirty="0">
                        <a:solidFill>
                          <a:srgbClr val="444444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66" name="Image 6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49700" y="8312528"/>
            <a:ext cx="342900" cy="330200"/>
          </a:xfrm>
          <a:prstGeom prst="rect">
            <a:avLst/>
          </a:prstGeom>
        </p:spPr>
      </p:pic>
      <p:cxnSp>
        <p:nvCxnSpPr>
          <p:cNvPr id="67" name="Connecteur droit 66"/>
          <p:cNvCxnSpPr/>
          <p:nvPr/>
        </p:nvCxnSpPr>
        <p:spPr>
          <a:xfrm>
            <a:off x="2849700" y="8642918"/>
            <a:ext cx="2409121" cy="0"/>
          </a:xfrm>
          <a:prstGeom prst="line">
            <a:avLst/>
          </a:prstGeom>
          <a:ln w="12700" cmpd="sng">
            <a:solidFill>
              <a:schemeClr val="bg1">
                <a:lumMod val="65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ZoneTexte 67"/>
          <p:cNvSpPr txBox="1"/>
          <p:nvPr/>
        </p:nvSpPr>
        <p:spPr>
          <a:xfrm>
            <a:off x="3332480" y="8285308"/>
            <a:ext cx="1214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444444"/>
                </a:solidFill>
                <a:latin typeface="Times New Roman"/>
                <a:cs typeface="Times New Roman"/>
              </a:rPr>
              <a:t>Hobbies</a:t>
            </a:r>
          </a:p>
        </p:txBody>
      </p:sp>
      <p:sp>
        <p:nvSpPr>
          <p:cNvPr id="69" name="ZoneTexte 68"/>
          <p:cNvSpPr txBox="1"/>
          <p:nvPr/>
        </p:nvSpPr>
        <p:spPr>
          <a:xfrm>
            <a:off x="2849700" y="8849259"/>
            <a:ext cx="271610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>
                <a:solidFill>
                  <a:srgbClr val="444444"/>
                </a:solidFill>
                <a:latin typeface="Arial"/>
                <a:cs typeface="Arial"/>
              </a:rPr>
              <a:t>Lorem ipsum </a:t>
            </a:r>
            <a:r>
              <a:rPr lang="fr-FR" sz="1100" dirty="0" err="1">
                <a:solidFill>
                  <a:srgbClr val="444444"/>
                </a:solidFill>
                <a:latin typeface="Arial"/>
                <a:cs typeface="Arial"/>
              </a:rPr>
              <a:t>dolor</a:t>
            </a:r>
            <a:r>
              <a:rPr lang="fr-FR" sz="1100" dirty="0">
                <a:solidFill>
                  <a:srgbClr val="444444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rgbClr val="444444"/>
                </a:solidFill>
                <a:latin typeface="Arial"/>
                <a:cs typeface="Arial"/>
              </a:rPr>
              <a:t>sit</a:t>
            </a:r>
            <a:r>
              <a:rPr lang="fr-FR" sz="1100" dirty="0">
                <a:solidFill>
                  <a:srgbClr val="444444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rgbClr val="444444"/>
                </a:solidFill>
                <a:latin typeface="Arial"/>
                <a:cs typeface="Arial"/>
              </a:rPr>
              <a:t>amet</a:t>
            </a:r>
            <a:r>
              <a:rPr lang="fr-FR" sz="1100" dirty="0">
                <a:solidFill>
                  <a:srgbClr val="444444"/>
                </a:solidFill>
                <a:latin typeface="Arial"/>
                <a:cs typeface="Arial"/>
              </a:rPr>
              <a:t>, </a:t>
            </a:r>
            <a:r>
              <a:rPr lang="fr-FR" sz="1100" dirty="0" err="1">
                <a:solidFill>
                  <a:srgbClr val="444444"/>
                </a:solidFill>
                <a:latin typeface="Arial"/>
                <a:cs typeface="Arial"/>
              </a:rPr>
              <a:t>consectetur</a:t>
            </a:r>
            <a:r>
              <a:rPr lang="fr-FR" sz="1100" dirty="0">
                <a:solidFill>
                  <a:srgbClr val="444444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rgbClr val="444444"/>
                </a:solidFill>
                <a:latin typeface="Arial"/>
                <a:cs typeface="Arial"/>
              </a:rPr>
              <a:t>adipiscing</a:t>
            </a:r>
            <a:r>
              <a:rPr lang="fr-FR" sz="1100" dirty="0">
                <a:solidFill>
                  <a:srgbClr val="444444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rgbClr val="444444"/>
                </a:solidFill>
                <a:latin typeface="Arial"/>
                <a:cs typeface="Arial"/>
              </a:rPr>
              <a:t>elit</a:t>
            </a:r>
            <a:r>
              <a:rPr lang="fr-FR" sz="1100" dirty="0">
                <a:solidFill>
                  <a:srgbClr val="444444"/>
                </a:solidFill>
                <a:latin typeface="Arial"/>
                <a:cs typeface="Arial"/>
              </a:rPr>
              <a:t>. </a:t>
            </a:r>
            <a:r>
              <a:rPr lang="fr-FR" sz="1100" dirty="0" err="1">
                <a:solidFill>
                  <a:srgbClr val="444444"/>
                </a:solidFill>
                <a:latin typeface="Arial"/>
                <a:cs typeface="Arial"/>
              </a:rPr>
              <a:t>Quisque</a:t>
            </a:r>
            <a:r>
              <a:rPr lang="fr-FR" sz="1100" dirty="0">
                <a:solidFill>
                  <a:srgbClr val="444444"/>
                </a:solidFill>
                <a:latin typeface="Arial"/>
                <a:cs typeface="Arial"/>
              </a:rPr>
              <a:t> pulvinar </a:t>
            </a:r>
            <a:r>
              <a:rPr lang="fr-FR" sz="1100" dirty="0" err="1">
                <a:solidFill>
                  <a:srgbClr val="444444"/>
                </a:solidFill>
                <a:latin typeface="Arial"/>
                <a:cs typeface="Arial"/>
              </a:rPr>
              <a:t>sit</a:t>
            </a:r>
            <a:r>
              <a:rPr lang="fr-FR" sz="1100" dirty="0">
                <a:solidFill>
                  <a:srgbClr val="444444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rgbClr val="444444"/>
                </a:solidFill>
                <a:latin typeface="Arial"/>
                <a:cs typeface="Arial"/>
              </a:rPr>
              <a:t>amet</a:t>
            </a:r>
            <a:r>
              <a:rPr lang="fr-FR" sz="1100" dirty="0">
                <a:solidFill>
                  <a:srgbClr val="444444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rgbClr val="444444"/>
                </a:solidFill>
                <a:latin typeface="Arial"/>
                <a:cs typeface="Arial"/>
              </a:rPr>
              <a:t>turpis</a:t>
            </a:r>
            <a:r>
              <a:rPr lang="fr-FR" sz="1100" dirty="0">
                <a:solidFill>
                  <a:srgbClr val="444444"/>
                </a:solidFill>
                <a:latin typeface="Arial"/>
                <a:cs typeface="Arial"/>
              </a:rPr>
              <a:t> ut </a:t>
            </a:r>
            <a:r>
              <a:rPr lang="fr-FR" sz="1100" dirty="0" err="1">
                <a:solidFill>
                  <a:srgbClr val="444444"/>
                </a:solidFill>
                <a:latin typeface="Arial"/>
                <a:cs typeface="Arial"/>
              </a:rPr>
              <a:t>consequat</a:t>
            </a:r>
            <a:r>
              <a:rPr lang="fr-FR" sz="1100" dirty="0">
                <a:solidFill>
                  <a:srgbClr val="444444"/>
                </a:solidFill>
                <a:latin typeface="Arial"/>
                <a:cs typeface="Arial"/>
              </a:rPr>
              <a:t>. Lorem ipsum </a:t>
            </a:r>
            <a:r>
              <a:rPr lang="fr-FR" sz="1100" dirty="0" err="1">
                <a:solidFill>
                  <a:srgbClr val="444444"/>
                </a:solidFill>
                <a:latin typeface="Arial"/>
                <a:cs typeface="Arial"/>
              </a:rPr>
              <a:t>dolor</a:t>
            </a:r>
            <a:r>
              <a:rPr lang="fr-FR" sz="1100" dirty="0">
                <a:solidFill>
                  <a:srgbClr val="444444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rgbClr val="444444"/>
                </a:solidFill>
                <a:latin typeface="Arial"/>
                <a:cs typeface="Arial"/>
              </a:rPr>
              <a:t>sit</a:t>
            </a:r>
            <a:r>
              <a:rPr lang="fr-FR" sz="1100" dirty="0">
                <a:solidFill>
                  <a:srgbClr val="444444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rgbClr val="444444"/>
                </a:solidFill>
                <a:latin typeface="Arial"/>
                <a:cs typeface="Arial"/>
              </a:rPr>
              <a:t>amet</a:t>
            </a:r>
            <a:r>
              <a:rPr lang="fr-FR" sz="1100" dirty="0">
                <a:solidFill>
                  <a:srgbClr val="444444"/>
                </a:solidFill>
                <a:latin typeface="Arial"/>
                <a:cs typeface="Arial"/>
              </a:rPr>
              <a:t>, </a:t>
            </a:r>
            <a:r>
              <a:rPr lang="fr-FR" sz="1100" dirty="0" err="1">
                <a:solidFill>
                  <a:srgbClr val="444444"/>
                </a:solidFill>
                <a:latin typeface="Arial"/>
                <a:cs typeface="Arial"/>
              </a:rPr>
              <a:t>consectetur</a:t>
            </a:r>
            <a:r>
              <a:rPr lang="fr-FR" sz="1100" dirty="0">
                <a:solidFill>
                  <a:srgbClr val="444444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rgbClr val="444444"/>
                </a:solidFill>
                <a:latin typeface="Arial"/>
                <a:cs typeface="Arial"/>
              </a:rPr>
              <a:t>adipiscing</a:t>
            </a:r>
            <a:r>
              <a:rPr lang="fr-FR" sz="1100" dirty="0">
                <a:solidFill>
                  <a:srgbClr val="444444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rgbClr val="444444"/>
                </a:solidFill>
                <a:latin typeface="Arial"/>
                <a:cs typeface="Arial"/>
              </a:rPr>
              <a:t>elit</a:t>
            </a:r>
            <a:r>
              <a:rPr lang="fr-FR" sz="1100" dirty="0">
                <a:solidFill>
                  <a:srgbClr val="444444"/>
                </a:solidFill>
                <a:latin typeface="Arial"/>
                <a:cs typeface="Arial"/>
              </a:rPr>
              <a:t>. </a:t>
            </a:r>
            <a:r>
              <a:rPr lang="fr-FR" sz="1100" dirty="0" err="1">
                <a:solidFill>
                  <a:srgbClr val="444444"/>
                </a:solidFill>
                <a:latin typeface="Arial"/>
                <a:cs typeface="Arial"/>
              </a:rPr>
              <a:t>Quisque</a:t>
            </a:r>
            <a:r>
              <a:rPr lang="fr-FR" sz="1100" dirty="0">
                <a:solidFill>
                  <a:srgbClr val="444444"/>
                </a:solidFill>
                <a:latin typeface="Arial"/>
                <a:cs typeface="Arial"/>
              </a:rPr>
              <a:t> pulvinar </a:t>
            </a:r>
            <a:r>
              <a:rPr lang="fr-FR" sz="1100" dirty="0" err="1">
                <a:solidFill>
                  <a:srgbClr val="444444"/>
                </a:solidFill>
                <a:latin typeface="Arial"/>
                <a:cs typeface="Arial"/>
              </a:rPr>
              <a:t>sit</a:t>
            </a:r>
            <a:r>
              <a:rPr lang="fr-FR" sz="1100" dirty="0">
                <a:solidFill>
                  <a:srgbClr val="444444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rgbClr val="444444"/>
                </a:solidFill>
                <a:latin typeface="Arial"/>
                <a:cs typeface="Arial"/>
              </a:rPr>
              <a:t>amet</a:t>
            </a:r>
            <a:r>
              <a:rPr lang="fr-FR" sz="1100" dirty="0">
                <a:solidFill>
                  <a:srgbClr val="444444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rgbClr val="444444"/>
                </a:solidFill>
                <a:latin typeface="Arial"/>
                <a:cs typeface="Arial"/>
              </a:rPr>
              <a:t>turpis</a:t>
            </a:r>
            <a:r>
              <a:rPr lang="fr-FR" sz="1100" dirty="0">
                <a:solidFill>
                  <a:srgbClr val="444444"/>
                </a:solidFill>
                <a:latin typeface="Arial"/>
                <a:cs typeface="Arial"/>
              </a:rPr>
              <a:t> ut </a:t>
            </a:r>
            <a:r>
              <a:rPr lang="fr-FR" sz="1100" dirty="0" err="1">
                <a:solidFill>
                  <a:srgbClr val="444444"/>
                </a:solidFill>
                <a:latin typeface="Arial"/>
                <a:cs typeface="Arial"/>
              </a:rPr>
              <a:t>consequat</a:t>
            </a:r>
            <a:r>
              <a:rPr lang="fr-FR" sz="1100" dirty="0">
                <a:solidFill>
                  <a:srgbClr val="444444"/>
                </a:solidFill>
                <a:latin typeface="Arial"/>
                <a:cs typeface="Arial"/>
              </a:rPr>
              <a:t>.</a:t>
            </a:r>
          </a:p>
        </p:txBody>
      </p:sp>
      <p:graphicFrame>
        <p:nvGraphicFramePr>
          <p:cNvPr id="71" name="Tableau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686729"/>
              </p:ext>
            </p:extLst>
          </p:nvPr>
        </p:nvGraphicFramePr>
        <p:xfrm>
          <a:off x="612031" y="754997"/>
          <a:ext cx="1981510" cy="13582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6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46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58294">
                <a:tc>
                  <a:txBody>
                    <a:bodyPr/>
                    <a:lstStyle/>
                    <a:p>
                      <a:r>
                        <a:rPr lang="fr-FR" sz="1000" b="0"/>
                        <a:t>Di. </a:t>
                      </a:r>
                      <a:endParaRPr lang="fr-FR" sz="1000" b="0" dirty="0"/>
                    </a:p>
                    <a:p>
                      <a:endParaRPr lang="fr-FR" sz="1000" b="0" dirty="0"/>
                    </a:p>
                    <a:p>
                      <a:endParaRPr lang="fr-FR" sz="1000" b="0" dirty="0"/>
                    </a:p>
                    <a:p>
                      <a:r>
                        <a:rPr lang="fr-FR" sz="1000" b="0" dirty="0"/>
                        <a:t>Tel.</a:t>
                      </a:r>
                    </a:p>
                    <a:p>
                      <a:endParaRPr lang="fr-FR" sz="1000" b="0" dirty="0"/>
                    </a:p>
                    <a:p>
                      <a:endParaRPr lang="fr-FR" sz="1000" b="0" dirty="0"/>
                    </a:p>
                    <a:p>
                      <a:r>
                        <a:rPr lang="fr-FR" sz="1000" b="0" dirty="0"/>
                        <a:t>Mail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Plaça de Catalunya, 1708002 Barcelona</a:t>
                      </a:r>
                    </a:p>
                    <a:p>
                      <a:endParaRPr lang="fr-FR" sz="1000" b="0" dirty="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  <a:p>
                      <a:r>
                        <a:rPr lang="fr-FR" sz="1000" b="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6123 456 789</a:t>
                      </a:r>
                    </a:p>
                    <a:p>
                      <a:r>
                        <a:rPr lang="fr-FR" sz="1000" b="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6123 456 789</a:t>
                      </a:r>
                    </a:p>
                    <a:p>
                      <a:endParaRPr lang="fr-FR" sz="1000" b="0" dirty="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  <a:p>
                      <a:r>
                        <a:rPr lang="fr-FR" sz="1000" b="0" dirty="0" err="1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mail@mail.com</a:t>
                      </a:r>
                      <a:endParaRPr lang="fr-FR" sz="1000" b="0" dirty="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2" name="ZoneTexte 71"/>
          <p:cNvSpPr txBox="1"/>
          <p:nvPr/>
        </p:nvSpPr>
        <p:spPr>
          <a:xfrm>
            <a:off x="1120894" y="35287"/>
            <a:ext cx="88998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solidFill>
                  <a:srgbClr val="FFFFFF"/>
                </a:solidFill>
                <a:latin typeface="Times New Roman"/>
                <a:cs typeface="Times New Roman"/>
              </a:rPr>
              <a:t>CV</a:t>
            </a:r>
          </a:p>
        </p:txBody>
      </p:sp>
      <p:sp>
        <p:nvSpPr>
          <p:cNvPr id="73" name="ZoneTexte 72"/>
          <p:cNvSpPr txBox="1"/>
          <p:nvPr/>
        </p:nvSpPr>
        <p:spPr>
          <a:xfrm>
            <a:off x="5439644" y="9787978"/>
            <a:ext cx="2048276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/>
          <a:lstStyle/>
          <a:p>
            <a:pPr algn="ctr"/>
            <a:r>
              <a:rPr lang="fr-FR" dirty="0">
                <a:solidFill>
                  <a:srgbClr val="FFFFFF"/>
                </a:solidFill>
                <a:latin typeface="Times New Roman"/>
                <a:cs typeface="Times New Roman"/>
              </a:rPr>
              <a:t>Carlos GARCIA</a:t>
            </a:r>
          </a:p>
        </p:txBody>
      </p:sp>
    </p:spTree>
    <p:extLst>
      <p:ext uri="{BB962C8B-B14F-4D97-AF65-F5344CB8AC3E}">
        <p14:creationId xmlns:p14="http://schemas.microsoft.com/office/powerpoint/2010/main" val="635389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b="1" dirty="0"/>
              <a:t>Querido candidato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Gracias por descargar esta plantilla de nuestro sitio web. Esperamos que esto te ayude a crear tu CV. Tómate el tiempo para escribir tu CV con cuidado, ya que describe tu experiencia profesional y tu personalidad.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¡Recuerda que una buena aplicación es una aplicación personalizada! Si necesita otros modelos, vuelva a nuestro sitio web: </a:t>
            </a:r>
            <a:r>
              <a:rPr lang="es-ES" dirty="0">
                <a:hlinkClick r:id="rId2"/>
              </a:rPr>
              <a:t>HTTPS://WWW.EJEMPLODECV.COM</a:t>
            </a:r>
            <a:r>
              <a:rPr lang="es-ES" dirty="0"/>
              <a:t>  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EJEMPLODECV.COM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/>
              <a:t>El contenido publicado en nuestro sitio (modelos de CV, modelos de cartas, artículos, etc.) son propiedad de </a:t>
            </a:r>
            <a:r>
              <a:rPr lang="it-IT" dirty="0" err="1"/>
              <a:t>EJEMPLODECV.com</a:t>
            </a:r>
            <a:endParaRPr lang="it-IT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es-ES" dirty="0"/>
              <a:t>Su uso se limita a un uso estrictamente personal.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Está prohibido distribuirlos, publicarlos o redistribuirlos sin nuestro consentimiento. 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También está prohibido dar acceso al enlace de descarga o al enlace de edición.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Contenido presentado en 180 países ante un alguacil. Reproducción estrictamente prohibida, incluso parcial. Limitado a uso estrictamente personal.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Los modelos disponibles en nuestro sitio web se proporcionan "tal cual" y sin garantía.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0454034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471</Words>
  <Application>Microsoft Macintosh PowerPoint</Application>
  <PresentationFormat>Personnalisé</PresentationFormat>
  <Paragraphs>71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Times</vt:lpstr>
      <vt:lpstr>Times New Roman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cv75</dc:title>
  <dc:subject/>
  <dc:creator>www.ejemplodecv.com</dc:creator>
  <cp:keywords/>
  <dc:description/>
  <cp:lastModifiedBy>Axel Maille</cp:lastModifiedBy>
  <cp:revision>15</cp:revision>
  <dcterms:created xsi:type="dcterms:W3CDTF">2015-03-09T11:16:15Z</dcterms:created>
  <dcterms:modified xsi:type="dcterms:W3CDTF">2021-01-03T21:41:58Z</dcterms:modified>
  <cp:category/>
</cp:coreProperties>
</file>