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Lst>
  <p:sldSz cx="7562850" cy="10688638"/>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snapToObjects="1">
      <p:cViewPr varScale="1">
        <p:scale>
          <a:sx n="77" d="100"/>
          <a:sy n="77" d="100"/>
        </p:scale>
        <p:origin x="3568" y="216"/>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7"/>
            <a:ext cx="6428423" cy="2291129"/>
          </a:xfrm>
        </p:spPr>
        <p:txBody>
          <a:bodyPr/>
          <a:lstStyle/>
          <a:p>
            <a:r>
              <a:rPr lang="fr-FR"/>
              <a:t>Cliquez et modifiez le titre</a:t>
            </a:r>
          </a:p>
        </p:txBody>
      </p:sp>
      <p:sp>
        <p:nvSpPr>
          <p:cNvPr id="3" name="Sous-titr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0439EE38-0501-634B-B8F4-245601A9BA76}" type="datetimeFigureOut">
              <a:rPr lang="fr-FR" smtClean="0"/>
              <a:t>03/01/2021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5FEC1B8-501B-074E-A88A-0840785D259C}" type="slidenum">
              <a:rPr lang="fr-FR" smtClean="0"/>
              <a:t>‹N°›</a:t>
            </a:fld>
            <a:endParaRPr lang="fr-FR"/>
          </a:p>
        </p:txBody>
      </p:sp>
    </p:spTree>
    <p:extLst>
      <p:ext uri="{BB962C8B-B14F-4D97-AF65-F5344CB8AC3E}">
        <p14:creationId xmlns:p14="http://schemas.microsoft.com/office/powerpoint/2010/main" val="1322281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439EE38-0501-634B-B8F4-245601A9BA76}" type="datetimeFigureOut">
              <a:rPr lang="fr-FR" smtClean="0"/>
              <a:t>03/01/2021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5FEC1B8-501B-074E-A88A-0840785D259C}" type="slidenum">
              <a:rPr lang="fr-FR" smtClean="0"/>
              <a:t>‹N°›</a:t>
            </a:fld>
            <a:endParaRPr lang="fr-FR"/>
          </a:p>
        </p:txBody>
      </p:sp>
    </p:spTree>
    <p:extLst>
      <p:ext uri="{BB962C8B-B14F-4D97-AF65-F5344CB8AC3E}">
        <p14:creationId xmlns:p14="http://schemas.microsoft.com/office/powerpoint/2010/main" val="1362134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5084" y="668040"/>
            <a:ext cx="1407530" cy="142144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312493" y="668040"/>
            <a:ext cx="4096544" cy="14214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439EE38-0501-634B-B8F4-245601A9BA76}" type="datetimeFigureOut">
              <a:rPr lang="fr-FR" smtClean="0"/>
              <a:t>03/01/2021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5FEC1B8-501B-074E-A88A-0840785D259C}" type="slidenum">
              <a:rPr lang="fr-FR" smtClean="0"/>
              <a:t>‹N°›</a:t>
            </a:fld>
            <a:endParaRPr lang="fr-FR"/>
          </a:p>
        </p:txBody>
      </p:sp>
    </p:spTree>
    <p:extLst>
      <p:ext uri="{BB962C8B-B14F-4D97-AF65-F5344CB8AC3E}">
        <p14:creationId xmlns:p14="http://schemas.microsoft.com/office/powerpoint/2010/main" val="3379464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439EE38-0501-634B-B8F4-245601A9BA76}" type="datetimeFigureOut">
              <a:rPr lang="fr-FR" smtClean="0"/>
              <a:t>03/01/2021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5FEC1B8-501B-074E-A88A-0840785D259C}" type="slidenum">
              <a:rPr lang="fr-FR" smtClean="0"/>
              <a:t>‹N°›</a:t>
            </a:fld>
            <a:endParaRPr lang="fr-FR"/>
          </a:p>
        </p:txBody>
      </p:sp>
    </p:spTree>
    <p:extLst>
      <p:ext uri="{BB962C8B-B14F-4D97-AF65-F5344CB8AC3E}">
        <p14:creationId xmlns:p14="http://schemas.microsoft.com/office/powerpoint/2010/main" val="3038269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1"/>
            <a:ext cx="6428423" cy="2122882"/>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0439EE38-0501-634B-B8F4-245601A9BA76}" type="datetimeFigureOut">
              <a:rPr lang="fr-FR" smtClean="0"/>
              <a:t>03/01/2021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5FEC1B8-501B-074E-A88A-0840785D259C}" type="slidenum">
              <a:rPr lang="fr-FR" smtClean="0"/>
              <a:t>‹N°›</a:t>
            </a:fld>
            <a:endParaRPr lang="fr-FR"/>
          </a:p>
        </p:txBody>
      </p:sp>
    </p:spTree>
    <p:extLst>
      <p:ext uri="{BB962C8B-B14F-4D97-AF65-F5344CB8AC3E}">
        <p14:creationId xmlns:p14="http://schemas.microsoft.com/office/powerpoint/2010/main" val="52392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312493"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190577"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0439EE38-0501-634B-B8F4-245601A9BA76}" type="datetimeFigureOut">
              <a:rPr lang="fr-FR" smtClean="0"/>
              <a:t>03/01/2021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5FEC1B8-501B-074E-A88A-0840785D259C}" type="slidenum">
              <a:rPr lang="fr-FR" smtClean="0"/>
              <a:t>‹N°›</a:t>
            </a:fld>
            <a:endParaRPr lang="fr-FR"/>
          </a:p>
        </p:txBody>
      </p:sp>
    </p:spTree>
    <p:extLst>
      <p:ext uri="{BB962C8B-B14F-4D97-AF65-F5344CB8AC3E}">
        <p14:creationId xmlns:p14="http://schemas.microsoft.com/office/powerpoint/2010/main" val="453753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78143"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8143"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0439EE38-0501-634B-B8F4-245601A9BA76}" type="datetimeFigureOut">
              <a:rPr lang="fr-FR" smtClean="0"/>
              <a:t>03/01/2021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5FEC1B8-501B-074E-A88A-0840785D259C}" type="slidenum">
              <a:rPr lang="fr-FR" smtClean="0"/>
              <a:t>‹N°›</a:t>
            </a:fld>
            <a:endParaRPr lang="fr-FR"/>
          </a:p>
        </p:txBody>
      </p:sp>
    </p:spTree>
    <p:extLst>
      <p:ext uri="{BB962C8B-B14F-4D97-AF65-F5344CB8AC3E}">
        <p14:creationId xmlns:p14="http://schemas.microsoft.com/office/powerpoint/2010/main" val="3977146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0439EE38-0501-634B-B8F4-245601A9BA76}" type="datetimeFigureOut">
              <a:rPr lang="fr-FR" smtClean="0"/>
              <a:t>03/01/2021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5FEC1B8-501B-074E-A88A-0840785D259C}" type="slidenum">
              <a:rPr lang="fr-FR" smtClean="0"/>
              <a:t>‹N°›</a:t>
            </a:fld>
            <a:endParaRPr lang="fr-FR"/>
          </a:p>
        </p:txBody>
      </p:sp>
    </p:spTree>
    <p:extLst>
      <p:ext uri="{BB962C8B-B14F-4D97-AF65-F5344CB8AC3E}">
        <p14:creationId xmlns:p14="http://schemas.microsoft.com/office/powerpoint/2010/main" val="2003998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439EE38-0501-634B-B8F4-245601A9BA76}" type="datetimeFigureOut">
              <a:rPr lang="fr-FR" smtClean="0"/>
              <a:t>03/01/2021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5FEC1B8-501B-074E-A88A-0840785D259C}" type="slidenum">
              <a:rPr lang="fr-FR" smtClean="0"/>
              <a:t>‹N°›</a:t>
            </a:fld>
            <a:endParaRPr lang="fr-FR"/>
          </a:p>
        </p:txBody>
      </p:sp>
    </p:spTree>
    <p:extLst>
      <p:ext uri="{BB962C8B-B14F-4D97-AF65-F5344CB8AC3E}">
        <p14:creationId xmlns:p14="http://schemas.microsoft.com/office/powerpoint/2010/main" val="1842292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3" y="425566"/>
            <a:ext cx="2488126" cy="181113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956864" y="425567"/>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143" y="2236697"/>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439EE38-0501-634B-B8F4-245601A9BA76}" type="datetimeFigureOut">
              <a:rPr lang="fr-FR" smtClean="0"/>
              <a:t>03/01/2021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5FEC1B8-501B-074E-A88A-0840785D259C}" type="slidenum">
              <a:rPr lang="fr-FR" smtClean="0"/>
              <a:t>‹N°›</a:t>
            </a:fld>
            <a:endParaRPr lang="fr-FR"/>
          </a:p>
        </p:txBody>
      </p:sp>
    </p:spTree>
    <p:extLst>
      <p:ext uri="{BB962C8B-B14F-4D97-AF65-F5344CB8AC3E}">
        <p14:creationId xmlns:p14="http://schemas.microsoft.com/office/powerpoint/2010/main" val="3812035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2" y="7482047"/>
            <a:ext cx="4537710" cy="88329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482372" y="955049"/>
            <a:ext cx="4537710" cy="64131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372"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439EE38-0501-634B-B8F4-245601A9BA76}" type="datetimeFigureOut">
              <a:rPr lang="fr-FR" smtClean="0"/>
              <a:t>03/01/2021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5FEC1B8-501B-074E-A88A-0840785D259C}" type="slidenum">
              <a:rPr lang="fr-FR" smtClean="0"/>
              <a:t>‹N°›</a:t>
            </a:fld>
            <a:endParaRPr lang="fr-FR"/>
          </a:p>
        </p:txBody>
      </p:sp>
    </p:spTree>
    <p:extLst>
      <p:ext uri="{BB962C8B-B14F-4D97-AF65-F5344CB8AC3E}">
        <p14:creationId xmlns:p14="http://schemas.microsoft.com/office/powerpoint/2010/main" val="127446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143" y="428041"/>
            <a:ext cx="6806565" cy="178144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78143" y="2494016"/>
            <a:ext cx="6806565" cy="705400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143" y="9906785"/>
            <a:ext cx="1764665" cy="569071"/>
          </a:xfrm>
          <a:prstGeom prst="rect">
            <a:avLst/>
          </a:prstGeom>
        </p:spPr>
        <p:txBody>
          <a:bodyPr vert="horz" lIns="91440" tIns="45720" rIns="91440" bIns="45720" rtlCol="0" anchor="ctr"/>
          <a:lstStyle>
            <a:lvl1pPr algn="l">
              <a:defRPr sz="1200">
                <a:solidFill>
                  <a:schemeClr val="tx1">
                    <a:tint val="75000"/>
                  </a:schemeClr>
                </a:solidFill>
              </a:defRPr>
            </a:lvl1pPr>
          </a:lstStyle>
          <a:p>
            <a:fld id="{0439EE38-0501-634B-B8F4-245601A9BA76}" type="datetimeFigureOut">
              <a:rPr lang="fr-FR" smtClean="0"/>
              <a:t>03/01/2021</a:t>
            </a:fld>
            <a:endParaRPr lang="fr-FR"/>
          </a:p>
        </p:txBody>
      </p:sp>
      <p:sp>
        <p:nvSpPr>
          <p:cNvPr id="5" name="Espace réservé du pied de page 4"/>
          <p:cNvSpPr>
            <a:spLocks noGrp="1"/>
          </p:cNvSpPr>
          <p:nvPr>
            <p:ph type="ftr" sz="quarter" idx="3"/>
          </p:nvPr>
        </p:nvSpPr>
        <p:spPr>
          <a:xfrm>
            <a:off x="2583974" y="9906785"/>
            <a:ext cx="2394903" cy="5690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20043" y="9906785"/>
            <a:ext cx="1764665" cy="569071"/>
          </a:xfrm>
          <a:prstGeom prst="rect">
            <a:avLst/>
          </a:prstGeom>
        </p:spPr>
        <p:txBody>
          <a:bodyPr vert="horz" lIns="91440" tIns="45720" rIns="91440" bIns="45720" rtlCol="0" anchor="ctr"/>
          <a:lstStyle>
            <a:lvl1pPr algn="r">
              <a:defRPr sz="1200">
                <a:solidFill>
                  <a:schemeClr val="tx1">
                    <a:tint val="75000"/>
                  </a:schemeClr>
                </a:solidFill>
              </a:defRPr>
            </a:lvl1pPr>
          </a:lstStyle>
          <a:p>
            <a:fld id="{75FEC1B8-501B-074E-A88A-0840785D259C}" type="slidenum">
              <a:rPr lang="fr-FR" smtClean="0"/>
              <a:t>‹N°›</a:t>
            </a:fld>
            <a:endParaRPr lang="fr-FR"/>
          </a:p>
        </p:txBody>
      </p:sp>
    </p:spTree>
    <p:extLst>
      <p:ext uri="{BB962C8B-B14F-4D97-AF65-F5344CB8AC3E}">
        <p14:creationId xmlns:p14="http://schemas.microsoft.com/office/powerpoint/2010/main" val="989576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ejemplodecv.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7562850" cy="10688638"/>
          </a:xfrm>
          <a:prstGeom prst="rect">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latin typeface="Arial"/>
              <a:cs typeface="Arial"/>
            </a:endParaRPr>
          </a:p>
        </p:txBody>
      </p:sp>
      <p:sp>
        <p:nvSpPr>
          <p:cNvPr id="5" name="Rectangle 4"/>
          <p:cNvSpPr/>
          <p:nvPr/>
        </p:nvSpPr>
        <p:spPr>
          <a:xfrm>
            <a:off x="0" y="0"/>
            <a:ext cx="7562850" cy="360521"/>
          </a:xfrm>
          <a:prstGeom prst="rect">
            <a:avLst/>
          </a:prstGeom>
          <a:solidFill>
            <a:schemeClr val="accent5"/>
          </a:soli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7" name="ZoneTexte 6"/>
          <p:cNvSpPr txBox="1"/>
          <p:nvPr/>
        </p:nvSpPr>
        <p:spPr>
          <a:xfrm>
            <a:off x="232056" y="443044"/>
            <a:ext cx="4174620" cy="707886"/>
          </a:xfrm>
          <a:prstGeom prst="rect">
            <a:avLst/>
          </a:prstGeom>
          <a:noFill/>
        </p:spPr>
        <p:txBody>
          <a:bodyPr wrap="square" rtlCol="0"/>
          <a:lstStyle/>
          <a:p>
            <a:r>
              <a:rPr lang="fr-FR" sz="4000" dirty="0">
                <a:solidFill>
                  <a:schemeClr val="bg1"/>
                </a:solidFill>
                <a:latin typeface="Calibri"/>
                <a:cs typeface="Calibri"/>
              </a:rPr>
              <a:t>Julia CORTES</a:t>
            </a:r>
            <a:endParaRPr lang="fr-FR" sz="4000" b="1" dirty="0">
              <a:solidFill>
                <a:schemeClr val="bg1"/>
              </a:solidFill>
              <a:latin typeface="Calibri"/>
              <a:cs typeface="Calibri"/>
            </a:endParaRPr>
          </a:p>
        </p:txBody>
      </p:sp>
      <p:sp>
        <p:nvSpPr>
          <p:cNvPr id="8" name="ZoneTexte 7"/>
          <p:cNvSpPr txBox="1"/>
          <p:nvPr/>
        </p:nvSpPr>
        <p:spPr>
          <a:xfrm>
            <a:off x="232056" y="1150930"/>
            <a:ext cx="4174620" cy="369332"/>
          </a:xfrm>
          <a:prstGeom prst="rect">
            <a:avLst/>
          </a:prstGeom>
          <a:noFill/>
        </p:spPr>
        <p:txBody>
          <a:bodyPr wrap="square" rtlCol="0"/>
          <a:lstStyle/>
          <a:p>
            <a:r>
              <a:rPr lang="fr-FR" dirty="0">
                <a:solidFill>
                  <a:srgbClr val="FFFFFF"/>
                </a:solidFill>
                <a:latin typeface="Calibri"/>
                <a:cs typeface="Calibri"/>
              </a:rPr>
              <a:t>Cargo </a:t>
            </a:r>
            <a:r>
              <a:rPr lang="fr-FR" dirty="0" err="1">
                <a:solidFill>
                  <a:srgbClr val="FFFFFF"/>
                </a:solidFill>
                <a:latin typeface="Calibri"/>
                <a:cs typeface="Calibri"/>
              </a:rPr>
              <a:t>Buscando</a:t>
            </a:r>
            <a:endParaRPr lang="fr-FR" dirty="0">
              <a:solidFill>
                <a:srgbClr val="FFFFFF"/>
              </a:solidFill>
              <a:latin typeface="Calibri"/>
              <a:cs typeface="Calibri"/>
            </a:endParaRPr>
          </a:p>
        </p:txBody>
      </p:sp>
      <p:sp>
        <p:nvSpPr>
          <p:cNvPr id="9" name="ZoneTexte 8"/>
          <p:cNvSpPr txBox="1"/>
          <p:nvPr/>
        </p:nvSpPr>
        <p:spPr>
          <a:xfrm>
            <a:off x="4990412" y="603268"/>
            <a:ext cx="2299388" cy="1015663"/>
          </a:xfrm>
          <a:prstGeom prst="rect">
            <a:avLst/>
          </a:prstGeom>
          <a:noFill/>
        </p:spPr>
        <p:txBody>
          <a:bodyPr wrap="square" rtlCol="0"/>
          <a:lstStyle/>
          <a:p>
            <a:r>
              <a:rPr lang="en-GB" sz="1200" dirty="0">
                <a:solidFill>
                  <a:srgbClr val="FFFFFF"/>
                </a:solidFill>
                <a:latin typeface="Calibri"/>
                <a:cs typeface="Calibri"/>
              </a:rPr>
              <a:t>Plaça de Catalunya1708002 Barcelona	       </a:t>
            </a:r>
            <a:br>
              <a:rPr lang="en-GB" sz="1200" dirty="0">
                <a:solidFill>
                  <a:srgbClr val="FFFFFF"/>
                </a:solidFill>
                <a:latin typeface="Calibri"/>
                <a:cs typeface="Calibri"/>
              </a:rPr>
            </a:br>
            <a:endParaRPr lang="en-GB" sz="1200" dirty="0">
              <a:solidFill>
                <a:srgbClr val="FFFFFF"/>
              </a:solidFill>
              <a:latin typeface="Calibri"/>
              <a:cs typeface="Calibri"/>
            </a:endParaRPr>
          </a:p>
          <a:p>
            <a:r>
              <a:rPr lang="fr-FR" sz="1200" dirty="0">
                <a:solidFill>
                  <a:schemeClr val="bg1"/>
                </a:solidFill>
                <a:latin typeface="Calibri"/>
                <a:cs typeface="Calibri"/>
              </a:rPr>
              <a:t>mail@mail.com</a:t>
            </a:r>
          </a:p>
          <a:p>
            <a:r>
              <a:rPr lang="fr-FR" sz="1200" dirty="0">
                <a:solidFill>
                  <a:srgbClr val="FFFFFF"/>
                </a:solidFill>
                <a:latin typeface="Calibri"/>
                <a:cs typeface="Calibri"/>
              </a:rPr>
              <a:t>6123 456 789</a:t>
            </a:r>
          </a:p>
          <a:p>
            <a:r>
              <a:rPr lang="fr-FR" sz="1200" dirty="0">
                <a:solidFill>
                  <a:srgbClr val="FFFFFF"/>
                </a:solidFill>
                <a:latin typeface="Calibri"/>
                <a:cs typeface="Calibri"/>
              </a:rPr>
              <a:t>6123 456 789</a:t>
            </a:r>
          </a:p>
        </p:txBody>
      </p:sp>
      <p:sp>
        <p:nvSpPr>
          <p:cNvPr id="10" name="ZoneTexte 9"/>
          <p:cNvSpPr txBox="1"/>
          <p:nvPr/>
        </p:nvSpPr>
        <p:spPr>
          <a:xfrm>
            <a:off x="2908300" y="1824399"/>
            <a:ext cx="1803176" cy="400110"/>
          </a:xfrm>
          <a:prstGeom prst="rect">
            <a:avLst/>
          </a:prstGeom>
          <a:noFill/>
        </p:spPr>
        <p:txBody>
          <a:bodyPr wrap="square" rtlCol="0"/>
          <a:lstStyle/>
          <a:p>
            <a:r>
              <a:rPr lang="fr-FR" sz="2000" dirty="0">
                <a:solidFill>
                  <a:srgbClr val="FFFFFF"/>
                </a:solidFill>
                <a:latin typeface="Arial"/>
                <a:cs typeface="Arial"/>
              </a:rPr>
              <a:t>Objectivos</a:t>
            </a:r>
          </a:p>
        </p:txBody>
      </p:sp>
      <p:cxnSp>
        <p:nvCxnSpPr>
          <p:cNvPr id="12" name="Connecteur droit 11"/>
          <p:cNvCxnSpPr/>
          <p:nvPr/>
        </p:nvCxnSpPr>
        <p:spPr>
          <a:xfrm flipH="1">
            <a:off x="520700" y="2114103"/>
            <a:ext cx="2387600" cy="7610"/>
          </a:xfrm>
          <a:prstGeom prst="line">
            <a:avLst/>
          </a:prstGeom>
          <a:ln>
            <a:solidFill>
              <a:schemeClr val="accent5"/>
            </a:solidFill>
          </a:ln>
        </p:spPr>
        <p:style>
          <a:lnRef idx="2">
            <a:schemeClr val="accent1"/>
          </a:lnRef>
          <a:fillRef idx="0">
            <a:schemeClr val="accent1"/>
          </a:fillRef>
          <a:effectRef idx="1">
            <a:schemeClr val="accent1"/>
          </a:effectRef>
          <a:fontRef idx="minor">
            <a:schemeClr val="tx1"/>
          </a:fontRef>
        </p:style>
      </p:cxnSp>
      <p:cxnSp>
        <p:nvCxnSpPr>
          <p:cNvPr id="14" name="Connecteur droit 13"/>
          <p:cNvCxnSpPr/>
          <p:nvPr/>
        </p:nvCxnSpPr>
        <p:spPr>
          <a:xfrm>
            <a:off x="291275" y="2105325"/>
            <a:ext cx="0" cy="1130300"/>
          </a:xfrm>
          <a:prstGeom prst="line">
            <a:avLst/>
          </a:prstGeom>
          <a:ln>
            <a:solidFill>
              <a:schemeClr val="accent5"/>
            </a:solidFill>
          </a:ln>
        </p:spPr>
        <p:style>
          <a:lnRef idx="2">
            <a:schemeClr val="accent1"/>
          </a:lnRef>
          <a:fillRef idx="0">
            <a:schemeClr val="accent1"/>
          </a:fillRef>
          <a:effectRef idx="1">
            <a:schemeClr val="accent1"/>
          </a:effectRef>
          <a:fontRef idx="minor">
            <a:schemeClr val="tx1"/>
          </a:fontRef>
        </p:style>
      </p:cxnSp>
      <p:sp>
        <p:nvSpPr>
          <p:cNvPr id="15" name="ZoneTexte 14"/>
          <p:cNvSpPr txBox="1"/>
          <p:nvPr/>
        </p:nvSpPr>
        <p:spPr>
          <a:xfrm>
            <a:off x="483565" y="2297769"/>
            <a:ext cx="3981982" cy="769441"/>
          </a:xfrm>
          <a:prstGeom prst="rect">
            <a:avLst/>
          </a:prstGeom>
          <a:noFill/>
        </p:spPr>
        <p:txBody>
          <a:bodyPr wrap="square" rtlCol="0"/>
          <a:lstStyle/>
          <a:p>
            <a:pPr algn="just"/>
            <a:r>
              <a:rPr lang="en-GB" sz="1100" dirty="0" err="1">
                <a:solidFill>
                  <a:srgbClr val="FFFFFF"/>
                </a:solidFill>
                <a:latin typeface="Calibri"/>
                <a:cs typeface="Calibri"/>
              </a:rPr>
              <a:t>Lorem ipsum dolor sit amet, consectetur adipiscing elit. Quisque pulvinar sit amet turpis ut consequat. Lorem ipsum dolor sit amet, consectetur adipiscing elit. Quisque pulvinar sit amet turpis ut consequat. Vous pouvez les présenter sous forme de puces ou en texte plain. </a:t>
            </a:r>
            <a:endParaRPr lang="fr-FR" sz="1100" dirty="0">
              <a:solidFill>
                <a:srgbClr val="FFFFFF"/>
              </a:solidFill>
              <a:latin typeface="Calibri"/>
              <a:cs typeface="Calibri"/>
            </a:endParaRPr>
          </a:p>
        </p:txBody>
      </p:sp>
      <p:sp>
        <p:nvSpPr>
          <p:cNvPr id="19" name="Ellipse 18"/>
          <p:cNvSpPr/>
          <p:nvPr/>
        </p:nvSpPr>
        <p:spPr>
          <a:xfrm>
            <a:off x="61849" y="1867708"/>
            <a:ext cx="517400" cy="475233"/>
          </a:xfrm>
          <a:prstGeom prst="ellipse">
            <a:avLst/>
          </a:prstGeom>
          <a:solidFill>
            <a:schemeClr val="accent5"/>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20" name="ZoneTexte 19"/>
          <p:cNvSpPr txBox="1"/>
          <p:nvPr/>
        </p:nvSpPr>
        <p:spPr>
          <a:xfrm>
            <a:off x="291273" y="3448619"/>
            <a:ext cx="2724880" cy="400110"/>
          </a:xfrm>
          <a:prstGeom prst="rect">
            <a:avLst/>
          </a:prstGeom>
          <a:noFill/>
        </p:spPr>
        <p:txBody>
          <a:bodyPr wrap="square" rtlCol="0"/>
          <a:lstStyle/>
          <a:p>
            <a:r>
              <a:rPr lang="fr-FR" sz="2000" dirty="0">
                <a:solidFill>
                  <a:srgbClr val="FFFFFF"/>
                </a:solidFill>
                <a:latin typeface="Arial"/>
                <a:cs typeface="Arial"/>
              </a:rPr>
              <a:t>Estudios realizados</a:t>
            </a:r>
          </a:p>
        </p:txBody>
      </p:sp>
      <p:cxnSp>
        <p:nvCxnSpPr>
          <p:cNvPr id="21" name="Connecteur droit 20"/>
          <p:cNvCxnSpPr>
            <a:cxnSpLocks/>
          </p:cNvCxnSpPr>
          <p:nvPr/>
        </p:nvCxnSpPr>
        <p:spPr>
          <a:xfrm flipH="1">
            <a:off x="2729552" y="3706029"/>
            <a:ext cx="1735997" cy="7610"/>
          </a:xfrm>
          <a:prstGeom prst="line">
            <a:avLst/>
          </a:prstGeom>
          <a:ln>
            <a:solidFill>
              <a:schemeClr val="accent5"/>
            </a:solidFill>
          </a:ln>
        </p:spPr>
        <p:style>
          <a:lnRef idx="2">
            <a:schemeClr val="accent1"/>
          </a:lnRef>
          <a:fillRef idx="0">
            <a:schemeClr val="accent1"/>
          </a:fillRef>
          <a:effectRef idx="1">
            <a:schemeClr val="accent1"/>
          </a:effectRef>
          <a:fontRef idx="minor">
            <a:schemeClr val="tx1"/>
          </a:fontRef>
        </p:style>
      </p:cxnSp>
      <p:cxnSp>
        <p:nvCxnSpPr>
          <p:cNvPr id="23" name="Connecteur droit 22"/>
          <p:cNvCxnSpPr/>
          <p:nvPr/>
        </p:nvCxnSpPr>
        <p:spPr>
          <a:xfrm>
            <a:off x="4465547" y="3713639"/>
            <a:ext cx="0" cy="6405717"/>
          </a:xfrm>
          <a:prstGeom prst="line">
            <a:avLst/>
          </a:prstGeom>
          <a:ln>
            <a:solidFill>
              <a:schemeClr val="accent5"/>
            </a:solidFill>
          </a:ln>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0" y="10119356"/>
            <a:ext cx="7562850" cy="569282"/>
          </a:xfrm>
          <a:prstGeom prst="rect">
            <a:avLst/>
          </a:prstGeom>
          <a:solidFill>
            <a:schemeClr val="accent5"/>
          </a:soli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26" name="Ellipse 25"/>
          <p:cNvSpPr/>
          <p:nvPr/>
        </p:nvSpPr>
        <p:spPr>
          <a:xfrm>
            <a:off x="4236121" y="3459634"/>
            <a:ext cx="458851" cy="475233"/>
          </a:xfrm>
          <a:prstGeom prst="ellipse">
            <a:avLst/>
          </a:prstGeom>
          <a:solidFill>
            <a:schemeClr val="accent5"/>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graphicFrame>
        <p:nvGraphicFramePr>
          <p:cNvPr id="28" name="Tableau 27"/>
          <p:cNvGraphicFramePr>
            <a:graphicFrameLocks noGrp="1"/>
          </p:cNvGraphicFramePr>
          <p:nvPr>
            <p:extLst>
              <p:ext uri="{D42A27DB-BD31-4B8C-83A1-F6EECF244321}">
                <p14:modId xmlns:p14="http://schemas.microsoft.com/office/powerpoint/2010/main" val="3165407850"/>
              </p:ext>
            </p:extLst>
          </p:nvPr>
        </p:nvGraphicFramePr>
        <p:xfrm>
          <a:off x="291274" y="3934867"/>
          <a:ext cx="3944847" cy="1874520"/>
        </p:xfrm>
        <a:graphic>
          <a:graphicData uri="http://schemas.openxmlformats.org/drawingml/2006/table">
            <a:tbl>
              <a:tblPr firstRow="1" bandRow="1">
                <a:tableStyleId>{5C22544A-7EE6-4342-B048-85BDC9FD1C3A}</a:tableStyleId>
              </a:tblPr>
              <a:tblGrid>
                <a:gridCol w="3212998">
                  <a:extLst>
                    <a:ext uri="{9D8B030D-6E8A-4147-A177-3AD203B41FA5}">
                      <a16:colId xmlns:a16="http://schemas.microsoft.com/office/drawing/2014/main" val="20000"/>
                    </a:ext>
                  </a:extLst>
                </a:gridCol>
                <a:gridCol w="731849">
                  <a:extLst>
                    <a:ext uri="{9D8B030D-6E8A-4147-A177-3AD203B41FA5}">
                      <a16:colId xmlns:a16="http://schemas.microsoft.com/office/drawing/2014/main" val="20001"/>
                    </a:ext>
                  </a:extLst>
                </a:gridCol>
              </a:tblGrid>
              <a:tr h="370840">
                <a:tc>
                  <a:txBody>
                    <a:bodyPr/>
                    <a:lstStyle/>
                    <a:p>
                      <a:pPr>
                        <a:spcAft>
                          <a:spcPts val="0"/>
                        </a:spcAft>
                      </a:pPr>
                      <a:r>
                        <a:rPr lang="fr-FR" sz="1200" i="0" dirty="0" err="1">
                          <a:solidFill>
                            <a:srgbClr val="FFFFFF"/>
                          </a:solidFill>
                          <a:effectLst/>
                          <a:latin typeface="+mn-lt"/>
                          <a:ea typeface="Cambria"/>
                          <a:cs typeface="Calibri"/>
                        </a:rPr>
                        <a:t>Universidad</a:t>
                      </a:r>
                      <a:endParaRPr lang="fr-FR" sz="1200" i="0" dirty="0">
                        <a:solidFill>
                          <a:srgbClr val="FFFFFF"/>
                        </a:solidFill>
                        <a:effectLst/>
                        <a:latin typeface="+mn-lt"/>
                        <a:ea typeface="Cambria"/>
                        <a:cs typeface="Calibri"/>
                      </a:endParaRPr>
                    </a:p>
                    <a:p>
                      <a:pPr>
                        <a:spcAft>
                          <a:spcPts val="0"/>
                        </a:spcAft>
                      </a:pPr>
                      <a:r>
                        <a:rPr lang="fr-FR" sz="1100" b="0" i="0" dirty="0" err="1">
                          <a:solidFill>
                            <a:srgbClr val="FFFFFF"/>
                          </a:solidFill>
                          <a:effectLst/>
                          <a:latin typeface="+mn-lt"/>
                          <a:ea typeface="Cambria"/>
                          <a:cs typeface="Calibri"/>
                        </a:rPr>
                        <a:t>Grado</a:t>
                      </a:r>
                      <a:endParaRPr lang="fr-FR" sz="1100" b="1" i="0" baseline="0" dirty="0">
                        <a:solidFill>
                          <a:schemeClr val="lt1"/>
                        </a:solidFill>
                        <a:effectLst/>
                        <a:latin typeface="+mn-lt"/>
                        <a:ea typeface="+mn-ea"/>
                        <a:cs typeface="+mn-cs"/>
                      </a:endParaRPr>
                    </a:p>
                    <a:p>
                      <a:pPr>
                        <a:spcAft>
                          <a:spcPts val="0"/>
                        </a:spcAft>
                      </a:pPr>
                      <a:endParaRPr lang="en-GB" sz="1200" b="0" i="0" dirty="0">
                        <a:solidFill>
                          <a:srgbClr val="FFFFFF"/>
                        </a:solidFill>
                        <a:effectLst/>
                        <a:latin typeface="+mn-lt"/>
                        <a:ea typeface="Cambria"/>
                        <a:cs typeface="Calibri"/>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fr-FR" sz="1600" i="0" dirty="0"/>
                        <a:t>20XX</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spcAft>
                          <a:spcPts val="0"/>
                        </a:spcAft>
                      </a:pPr>
                      <a:r>
                        <a:rPr lang="fr-FR" sz="1200" i="0" dirty="0" err="1">
                          <a:solidFill>
                            <a:srgbClr val="FFFFFF"/>
                          </a:solidFill>
                          <a:effectLst/>
                          <a:latin typeface="+mn-lt"/>
                          <a:ea typeface="Cambria"/>
                          <a:cs typeface="Calibri"/>
                        </a:rPr>
                        <a:t>Universidad</a:t>
                      </a:r>
                      <a:endParaRPr lang="fr-FR" sz="1200" i="0" dirty="0">
                        <a:solidFill>
                          <a:srgbClr val="FFFFFF"/>
                        </a:solidFill>
                        <a:effectLst/>
                        <a:latin typeface="+mn-lt"/>
                        <a:ea typeface="Cambria"/>
                        <a:cs typeface="Calibri"/>
                      </a:endParaRPr>
                    </a:p>
                    <a:p>
                      <a:pPr>
                        <a:spcAft>
                          <a:spcPts val="0"/>
                        </a:spcAft>
                      </a:pPr>
                      <a:r>
                        <a:rPr lang="fr-FR" sz="1100" b="0" i="0" dirty="0" err="1">
                          <a:solidFill>
                            <a:srgbClr val="FFFFFF"/>
                          </a:solidFill>
                          <a:effectLst/>
                          <a:latin typeface="+mn-lt"/>
                          <a:ea typeface="Cambria"/>
                          <a:cs typeface="Calibri"/>
                        </a:rPr>
                        <a:t>Grado</a:t>
                      </a:r>
                      <a:endParaRPr lang="fr-FR" sz="1100" b="0" i="0" dirty="0">
                        <a:solidFill>
                          <a:srgbClr val="FFFFFF"/>
                        </a:solidFill>
                        <a:effectLst/>
                        <a:latin typeface="+mn-lt"/>
                        <a:ea typeface="Cambria"/>
                        <a:cs typeface="Calibri"/>
                      </a:endParaRPr>
                    </a:p>
                    <a:p>
                      <a:pPr>
                        <a:spcAft>
                          <a:spcPts val="0"/>
                        </a:spcAft>
                      </a:pPr>
                      <a:endParaRPr lang="en-GB" sz="1200" b="0" i="0" dirty="0">
                        <a:solidFill>
                          <a:srgbClr val="FFFFFF"/>
                        </a:solidFill>
                        <a:effectLst/>
                        <a:latin typeface="+mn-lt"/>
                        <a:ea typeface="Cambria"/>
                        <a:cs typeface="Calibri"/>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r>
                        <a:rPr lang="fr-FR" sz="1600" b="1" i="0" dirty="0">
                          <a:solidFill>
                            <a:srgbClr val="FFFFFF"/>
                          </a:solidFill>
                        </a:rPr>
                        <a:t>20XX</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a:spcAft>
                          <a:spcPts val="0"/>
                        </a:spcAft>
                      </a:pPr>
                      <a:r>
                        <a:rPr lang="fr-FR" sz="1200" i="0" dirty="0" err="1">
                          <a:solidFill>
                            <a:srgbClr val="FFFFFF"/>
                          </a:solidFill>
                          <a:effectLst/>
                          <a:latin typeface="+mn-lt"/>
                          <a:ea typeface="Cambria"/>
                          <a:cs typeface="Calibri"/>
                        </a:rPr>
                        <a:t>Universidad</a:t>
                      </a:r>
                      <a:endParaRPr lang="fr-FR" sz="1200" b="1" i="0" dirty="0">
                        <a:solidFill>
                          <a:srgbClr val="FFFFFF"/>
                        </a:solidFill>
                        <a:effectLst/>
                        <a:latin typeface="+mn-lt"/>
                        <a:ea typeface="Cambria"/>
                        <a:cs typeface="Calibri"/>
                      </a:endParaRPr>
                    </a:p>
                    <a:p>
                      <a:pPr>
                        <a:spcAft>
                          <a:spcPts val="0"/>
                        </a:spcAft>
                      </a:pPr>
                      <a:r>
                        <a:rPr lang="fr-FR" sz="1100" b="0" i="0" dirty="0" err="1">
                          <a:solidFill>
                            <a:srgbClr val="FFFFFF"/>
                          </a:solidFill>
                          <a:effectLst/>
                          <a:latin typeface="+mn-lt"/>
                          <a:ea typeface="Cambria"/>
                          <a:cs typeface="Calibri"/>
                        </a:rPr>
                        <a:t>Grado</a:t>
                      </a:r>
                      <a:endParaRPr lang="fr-FR" sz="1100" b="0" i="0" dirty="0">
                        <a:solidFill>
                          <a:srgbClr val="FFFFFF"/>
                        </a:solidFill>
                        <a:effectLst/>
                        <a:latin typeface="+mn-lt"/>
                        <a:ea typeface="Cambria"/>
                        <a:cs typeface="Calibri"/>
                      </a:endParaRPr>
                    </a:p>
                    <a:p>
                      <a:pPr>
                        <a:spcAft>
                          <a:spcPts val="0"/>
                        </a:spcAft>
                      </a:pPr>
                      <a:endParaRPr lang="en-GB" sz="1200" b="0" i="0" dirty="0">
                        <a:solidFill>
                          <a:srgbClr val="FFFFFF"/>
                        </a:solidFill>
                        <a:effectLst/>
                        <a:latin typeface="+mn-lt"/>
                        <a:ea typeface="Cambria"/>
                        <a:cs typeface="Calibri"/>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r>
                        <a:rPr lang="fr-FR" sz="1600" b="1" i="0" dirty="0">
                          <a:solidFill>
                            <a:srgbClr val="FFFFFF"/>
                          </a:solidFill>
                        </a:rPr>
                        <a:t>20XX</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cxnSp>
        <p:nvCxnSpPr>
          <p:cNvPr id="32" name="Connecteur droit 31"/>
          <p:cNvCxnSpPr/>
          <p:nvPr/>
        </p:nvCxnSpPr>
        <p:spPr>
          <a:xfrm flipH="1">
            <a:off x="3559379" y="6203591"/>
            <a:ext cx="906172" cy="0"/>
          </a:xfrm>
          <a:prstGeom prst="line">
            <a:avLst/>
          </a:prstGeom>
          <a:ln>
            <a:solidFill>
              <a:schemeClr val="accent5"/>
            </a:solidFill>
          </a:ln>
        </p:spPr>
        <p:style>
          <a:lnRef idx="2">
            <a:schemeClr val="accent1"/>
          </a:lnRef>
          <a:fillRef idx="0">
            <a:schemeClr val="accent1"/>
          </a:fillRef>
          <a:effectRef idx="1">
            <a:schemeClr val="accent1"/>
          </a:effectRef>
          <a:fontRef idx="minor">
            <a:schemeClr val="tx1"/>
          </a:fontRef>
        </p:style>
      </p:cxnSp>
      <p:sp>
        <p:nvSpPr>
          <p:cNvPr id="35" name="ZoneTexte 34"/>
          <p:cNvSpPr txBox="1"/>
          <p:nvPr/>
        </p:nvSpPr>
        <p:spPr>
          <a:xfrm>
            <a:off x="291274" y="5918790"/>
            <a:ext cx="3268105" cy="400110"/>
          </a:xfrm>
          <a:prstGeom prst="rect">
            <a:avLst/>
          </a:prstGeom>
          <a:noFill/>
        </p:spPr>
        <p:txBody>
          <a:bodyPr wrap="square" rtlCol="0"/>
          <a:lstStyle/>
          <a:p>
            <a:r>
              <a:rPr lang="fr-FR" sz="2000" dirty="0">
                <a:solidFill>
                  <a:srgbClr val="FFFFFF"/>
                </a:solidFill>
                <a:latin typeface="Arial"/>
                <a:cs typeface="Arial"/>
              </a:rPr>
              <a:t>Experiencia profesional</a:t>
            </a:r>
          </a:p>
        </p:txBody>
      </p:sp>
      <p:sp>
        <p:nvSpPr>
          <p:cNvPr id="36" name="Ellipse 35"/>
          <p:cNvSpPr/>
          <p:nvPr/>
        </p:nvSpPr>
        <p:spPr>
          <a:xfrm>
            <a:off x="4244373" y="5908033"/>
            <a:ext cx="458851" cy="475233"/>
          </a:xfrm>
          <a:prstGeom prst="ellipse">
            <a:avLst/>
          </a:prstGeom>
          <a:solidFill>
            <a:schemeClr val="accent5"/>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graphicFrame>
        <p:nvGraphicFramePr>
          <p:cNvPr id="39" name="Tableau 38"/>
          <p:cNvGraphicFramePr>
            <a:graphicFrameLocks noGrp="1"/>
          </p:cNvGraphicFramePr>
          <p:nvPr>
            <p:extLst>
              <p:ext uri="{D42A27DB-BD31-4B8C-83A1-F6EECF244321}">
                <p14:modId xmlns:p14="http://schemas.microsoft.com/office/powerpoint/2010/main" val="540208619"/>
              </p:ext>
            </p:extLst>
          </p:nvPr>
        </p:nvGraphicFramePr>
        <p:xfrm>
          <a:off x="291274" y="6474182"/>
          <a:ext cx="3995219" cy="3200400"/>
        </p:xfrm>
        <a:graphic>
          <a:graphicData uri="http://schemas.openxmlformats.org/drawingml/2006/table">
            <a:tbl>
              <a:tblPr firstRow="1" bandRow="1">
                <a:tableStyleId>{5C22544A-7EE6-4342-B048-85BDC9FD1C3A}</a:tableStyleId>
              </a:tblPr>
              <a:tblGrid>
                <a:gridCol w="3254025">
                  <a:extLst>
                    <a:ext uri="{9D8B030D-6E8A-4147-A177-3AD203B41FA5}">
                      <a16:colId xmlns:a16="http://schemas.microsoft.com/office/drawing/2014/main" val="20000"/>
                    </a:ext>
                  </a:extLst>
                </a:gridCol>
                <a:gridCol w="741194">
                  <a:extLst>
                    <a:ext uri="{9D8B030D-6E8A-4147-A177-3AD203B41FA5}">
                      <a16:colId xmlns:a16="http://schemas.microsoft.com/office/drawing/2014/main" val="20001"/>
                    </a:ext>
                  </a:extLst>
                </a:gridCol>
              </a:tblGrid>
              <a:tr h="370840">
                <a:tc>
                  <a:txBody>
                    <a:bodyPr/>
                    <a:lstStyle/>
                    <a:p>
                      <a:pPr>
                        <a:spcAft>
                          <a:spcPts val="0"/>
                        </a:spcAft>
                      </a:pPr>
                      <a:r>
                        <a:rPr lang="fr-FR" sz="1200" i="0" dirty="0">
                          <a:solidFill>
                            <a:srgbClr val="FFFFFF"/>
                          </a:solidFill>
                          <a:effectLst/>
                          <a:latin typeface="+mn-lt"/>
                          <a:ea typeface="Cambria"/>
                          <a:cs typeface="Calibri"/>
                        </a:rPr>
                        <a:t>Cargo Occupado | </a:t>
                      </a:r>
                      <a:r>
                        <a:rPr lang="fr-FR" sz="1200" i="0" dirty="0" err="1">
                          <a:solidFill>
                            <a:srgbClr val="FFFFFF"/>
                          </a:solidFill>
                          <a:effectLst/>
                          <a:latin typeface="+mn-lt"/>
                          <a:ea typeface="Cambria"/>
                          <a:cs typeface="Calibri"/>
                        </a:rPr>
                        <a:t>Empresa</a:t>
                      </a:r>
                      <a:endParaRPr lang="fr-FR" sz="1200" i="0" dirty="0">
                        <a:solidFill>
                          <a:srgbClr val="FFFFFF"/>
                        </a:solidFill>
                        <a:effectLst/>
                        <a:latin typeface="+mn-lt"/>
                        <a:ea typeface="Cambria"/>
                        <a:cs typeface="Calibri"/>
                      </a:endParaRPr>
                    </a:p>
                    <a:p>
                      <a:r>
                        <a:rPr lang="fr-FR" sz="1100" b="0" kern="1200" dirty="0">
                          <a:solidFill>
                            <a:srgbClr val="FFFFFF"/>
                          </a:solidFill>
                          <a:effectLst/>
                          <a:latin typeface="+mn-lt"/>
                          <a:ea typeface="+mn-ea"/>
                          <a:cs typeface="+mn-cs"/>
                        </a:rPr>
                        <a:t>Lorem ipsum dolor sit amet, consectetur adipiscing elit. Quisque pulvinar sit amet turpis ut consequat. Lorem ipsum dolor sit amet, consectetur adipiscing elit.</a:t>
                      </a:r>
                      <a:endParaRPr lang="fr-FR" sz="1100" b="0" dirty="0">
                        <a:solidFill>
                          <a:srgbClr val="FFFFFF"/>
                        </a:solidFill>
                        <a:effectLst/>
                      </a:endParaRPr>
                    </a:p>
                    <a:p>
                      <a:pPr>
                        <a:spcAft>
                          <a:spcPts val="0"/>
                        </a:spcAft>
                      </a:pPr>
                      <a:endParaRPr lang="en-GB" sz="1200" b="0" i="0" dirty="0">
                        <a:solidFill>
                          <a:srgbClr val="FFFFFF"/>
                        </a:solidFill>
                        <a:effectLst/>
                        <a:latin typeface="+mn-lt"/>
                        <a:ea typeface="Cambria"/>
                        <a:cs typeface="Calibri"/>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fr-FR" sz="1600" i="0" dirty="0"/>
                        <a:t>20XX</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spcAft>
                          <a:spcPts val="0"/>
                        </a:spcAft>
                      </a:pPr>
                      <a:r>
                        <a:rPr lang="fr-FR" sz="1200" i="0" dirty="0">
                          <a:solidFill>
                            <a:srgbClr val="FFFFFF"/>
                          </a:solidFill>
                          <a:effectLst/>
                          <a:latin typeface="+mn-lt"/>
                          <a:ea typeface="Cambria"/>
                          <a:cs typeface="Calibri"/>
                        </a:rPr>
                        <a:t>Cargo Occupado | </a:t>
                      </a:r>
                      <a:r>
                        <a:rPr lang="fr-FR" sz="1200" i="0" dirty="0" err="1">
                          <a:solidFill>
                            <a:srgbClr val="FFFFFF"/>
                          </a:solidFill>
                          <a:effectLst/>
                          <a:latin typeface="+mn-lt"/>
                          <a:ea typeface="Cambria"/>
                          <a:cs typeface="Calibri"/>
                        </a:rPr>
                        <a:t>Empresa</a:t>
                      </a:r>
                      <a:endParaRPr lang="fr-FR" sz="1200" i="0" dirty="0">
                        <a:solidFill>
                          <a:srgbClr val="FFFFFF"/>
                        </a:solidFill>
                        <a:effectLst/>
                        <a:latin typeface="+mn-lt"/>
                        <a:ea typeface="Cambria"/>
                        <a:cs typeface="Calibri"/>
                      </a:endParaRPr>
                    </a:p>
                    <a:p>
                      <a:r>
                        <a:rPr lang="fr-FR" sz="1100" b="0" kern="1200" dirty="0">
                          <a:solidFill>
                            <a:srgbClr val="FFFFFF"/>
                          </a:solidFill>
                          <a:effectLst/>
                          <a:latin typeface="+mn-lt"/>
                          <a:ea typeface="+mn-ea"/>
                          <a:cs typeface="+mn-cs"/>
                        </a:rPr>
                        <a:t>Lorem ipsum dolor sit amet, consectetur adipiscing elit. Quisque pulvinar sit amet turpis ut consequat. Lorem ipsum dolor sit amet, consectetur adipiscing elit.</a:t>
                      </a:r>
                      <a:endParaRPr lang="fr-FR" sz="1100" b="0" dirty="0">
                        <a:solidFill>
                          <a:srgbClr val="FFFFFF"/>
                        </a:solidFill>
                        <a:effectLst/>
                      </a:endParaRPr>
                    </a:p>
                    <a:p>
                      <a:pPr>
                        <a:spcAft>
                          <a:spcPts val="0"/>
                        </a:spcAft>
                      </a:pPr>
                      <a:endParaRPr lang="en-GB" sz="1200" b="0" i="0" dirty="0">
                        <a:solidFill>
                          <a:srgbClr val="FFFFFF"/>
                        </a:solidFill>
                        <a:effectLst/>
                        <a:latin typeface="+mn-lt"/>
                        <a:ea typeface="Cambria"/>
                        <a:cs typeface="Calibri"/>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r>
                        <a:rPr lang="fr-FR" sz="1600" b="1" i="0" dirty="0">
                          <a:solidFill>
                            <a:srgbClr val="FFFFFF"/>
                          </a:solidFill>
                        </a:rPr>
                        <a:t>20XX</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a:spcAft>
                          <a:spcPts val="0"/>
                        </a:spcAft>
                      </a:pPr>
                      <a:r>
                        <a:rPr lang="fr-FR" sz="1200" i="0" dirty="0">
                          <a:solidFill>
                            <a:srgbClr val="FFFFFF"/>
                          </a:solidFill>
                          <a:effectLst/>
                          <a:latin typeface="+mn-lt"/>
                          <a:ea typeface="Cambria"/>
                          <a:cs typeface="Calibri"/>
                        </a:rPr>
                        <a:t>Cargo Occupado | </a:t>
                      </a:r>
                      <a:r>
                        <a:rPr lang="fr-FR" sz="1200" i="0">
                          <a:solidFill>
                            <a:srgbClr val="FFFFFF"/>
                          </a:solidFill>
                          <a:effectLst/>
                          <a:latin typeface="+mn-lt"/>
                          <a:ea typeface="Cambria"/>
                          <a:cs typeface="Calibri"/>
                        </a:rPr>
                        <a:t>Empresa</a:t>
                      </a:r>
                      <a:endParaRPr lang="fr-FR" sz="1200" i="0" dirty="0">
                        <a:solidFill>
                          <a:srgbClr val="FFFFFF"/>
                        </a:solidFill>
                        <a:effectLst/>
                        <a:latin typeface="+mn-lt"/>
                        <a:ea typeface="Cambria"/>
                        <a:cs typeface="Calibri"/>
                      </a:endParaRPr>
                    </a:p>
                    <a:p>
                      <a:r>
                        <a:rPr lang="fr-FR" sz="1100" b="0" kern="1200" dirty="0">
                          <a:solidFill>
                            <a:srgbClr val="FFFFFF"/>
                          </a:solidFill>
                          <a:effectLst/>
                          <a:latin typeface="+mn-lt"/>
                          <a:ea typeface="+mn-ea"/>
                          <a:cs typeface="+mn-cs"/>
                        </a:rPr>
                        <a:t>Lorem ipsum dolor sit amet, consectetur adipiscing elit. Quisque pulvinar sit amet turpis ut consequat. Lorem ipsum dolor sit amet, consectetur adipiscing elit.</a:t>
                      </a:r>
                      <a:endParaRPr lang="fr-FR" sz="1100" b="0" dirty="0">
                        <a:solidFill>
                          <a:srgbClr val="FFFFFF"/>
                        </a:solidFill>
                        <a:effectLst/>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r>
                        <a:rPr lang="fr-FR" sz="1600" b="1" i="0" dirty="0">
                          <a:solidFill>
                            <a:srgbClr val="FFFFFF"/>
                          </a:solidFill>
                        </a:rPr>
                        <a:t>20XX</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55" name="Rectangle 54"/>
          <p:cNvSpPr/>
          <p:nvPr/>
        </p:nvSpPr>
        <p:spPr>
          <a:xfrm>
            <a:off x="4773794" y="4025398"/>
            <a:ext cx="2623082" cy="1854700"/>
          </a:xfrm>
          <a:prstGeom prst="rect">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56" name="Rectangle 55"/>
          <p:cNvSpPr/>
          <p:nvPr/>
        </p:nvSpPr>
        <p:spPr>
          <a:xfrm>
            <a:off x="4933964" y="4137009"/>
            <a:ext cx="262770" cy="1521865"/>
          </a:xfrm>
          <a:prstGeom prst="rect">
            <a:avLst/>
          </a:prstGeom>
          <a:solidFill>
            <a:schemeClr val="accent5">
              <a:lumMod val="20000"/>
              <a:lumOff val="80000"/>
            </a:schemeClr>
          </a:solidFill>
          <a:ln>
            <a:solidFill>
              <a:schemeClr val="bg1"/>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7" name="Rectangle 56"/>
          <p:cNvSpPr/>
          <p:nvPr/>
        </p:nvSpPr>
        <p:spPr>
          <a:xfrm>
            <a:off x="5217749" y="4443572"/>
            <a:ext cx="262770" cy="1215302"/>
          </a:xfrm>
          <a:prstGeom prst="rect">
            <a:avLst/>
          </a:prstGeom>
          <a:solidFill>
            <a:schemeClr val="accent5">
              <a:lumMod val="40000"/>
              <a:lumOff val="60000"/>
            </a:schemeClr>
          </a:solidFill>
          <a:ln>
            <a:solidFill>
              <a:schemeClr val="bg1"/>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8" name="Rectangle 57"/>
          <p:cNvSpPr/>
          <p:nvPr/>
        </p:nvSpPr>
        <p:spPr>
          <a:xfrm>
            <a:off x="5501534" y="4268393"/>
            <a:ext cx="262770" cy="1390481"/>
          </a:xfrm>
          <a:prstGeom prst="rect">
            <a:avLst/>
          </a:prstGeom>
          <a:solidFill>
            <a:schemeClr val="accent5">
              <a:lumMod val="60000"/>
              <a:lumOff val="40000"/>
            </a:schemeClr>
          </a:solidFill>
          <a:ln>
            <a:solidFill>
              <a:schemeClr val="bg1"/>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9" name="Rectangle 58"/>
          <p:cNvSpPr/>
          <p:nvPr/>
        </p:nvSpPr>
        <p:spPr>
          <a:xfrm>
            <a:off x="5764304" y="4355983"/>
            <a:ext cx="262770" cy="1302891"/>
          </a:xfrm>
          <a:prstGeom prst="rect">
            <a:avLst/>
          </a:prstGeom>
          <a:solidFill>
            <a:schemeClr val="accent5">
              <a:lumMod val="75000"/>
            </a:schemeClr>
          </a:solidFill>
          <a:ln>
            <a:solidFill>
              <a:schemeClr val="bg1"/>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0" name="Text Box 2"/>
          <p:cNvSpPr txBox="1">
            <a:spLocks noChangeArrowheads="1"/>
          </p:cNvSpPr>
          <p:nvPr/>
        </p:nvSpPr>
        <p:spPr bwMode="auto">
          <a:xfrm>
            <a:off x="5938344" y="4842815"/>
            <a:ext cx="1225719" cy="8160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680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err="1">
                <a:ln>
                  <a:noFill/>
                </a:ln>
                <a:solidFill>
                  <a:srgbClr val="FFFFFF"/>
                </a:solidFill>
                <a:effectLst/>
                <a:latin typeface="Calibri"/>
                <a:ea typeface="ÇlÇr ñæí©" charset="0"/>
                <a:cs typeface="Calibri"/>
              </a:rPr>
              <a:t>Creatividad</a:t>
            </a:r>
            <a:endParaRPr kumimoji="0" lang="fr-FR" sz="1100" b="0" i="0" u="none" strike="noStrike" cap="none" normalizeH="0" baseline="0" dirty="0">
              <a:ln>
                <a:noFill/>
              </a:ln>
              <a:solidFill>
                <a:srgbClr val="FFFFFF"/>
              </a:solidFill>
              <a:effectLst/>
              <a:latin typeface="Calibri"/>
              <a:ea typeface="ÇlÇr ñæí©" charset="0"/>
              <a:cs typeface="Calibri"/>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a:ln>
                  <a:noFill/>
                </a:ln>
                <a:solidFill>
                  <a:srgbClr val="FFFFFF"/>
                </a:solidFill>
                <a:effectLst/>
                <a:latin typeface="Calibri"/>
                <a:ea typeface="ÇlÇr ñæí©" charset="0"/>
                <a:cs typeface="Calibri"/>
              </a:rPr>
              <a:t>Communication</a:t>
            </a:r>
          </a:p>
          <a:p>
            <a:pPr marL="0" marR="0" lvl="0" indent="0" algn="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err="1">
                <a:ln>
                  <a:noFill/>
                </a:ln>
                <a:solidFill>
                  <a:srgbClr val="FFFFFF"/>
                </a:solidFill>
                <a:effectLst/>
                <a:latin typeface="Calibri"/>
                <a:ea typeface="ÇlÇr ñæí©" charset="0"/>
                <a:cs typeface="Calibri"/>
              </a:rPr>
              <a:t>Organización</a:t>
            </a:r>
            <a:endParaRPr kumimoji="0" lang="fr-FR" sz="1100" b="0" i="0" u="none" strike="noStrike" cap="none" normalizeH="0" baseline="0" dirty="0">
              <a:ln>
                <a:noFill/>
              </a:ln>
              <a:solidFill>
                <a:srgbClr val="FFFFFF"/>
              </a:solidFill>
              <a:effectLst/>
              <a:latin typeface="Calibri"/>
              <a:ea typeface="ÇlÇr ñæí©" charset="0"/>
              <a:cs typeface="Calibri"/>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a:ln>
                  <a:noFill/>
                </a:ln>
                <a:solidFill>
                  <a:srgbClr val="FFFFFF"/>
                </a:solidFill>
                <a:effectLst/>
                <a:latin typeface="Calibri"/>
                <a:ea typeface="ÇlÇr ñæí©" charset="0"/>
                <a:cs typeface="Calibri"/>
              </a:rPr>
              <a:t>Serio</a:t>
            </a:r>
            <a:endParaRPr kumimoji="0" lang="fr-FR" sz="1100" b="0" i="0" u="none" strike="noStrike" cap="none" normalizeH="0" baseline="0" dirty="0">
              <a:ln>
                <a:noFill/>
              </a:ln>
              <a:solidFill>
                <a:srgbClr val="FFFFFF"/>
              </a:solidFill>
              <a:effectLst/>
              <a:latin typeface="Calibri"/>
              <a:cs typeface="Calibri"/>
            </a:endParaRPr>
          </a:p>
        </p:txBody>
      </p:sp>
      <p:sp>
        <p:nvSpPr>
          <p:cNvPr id="61" name="Rectangle 60"/>
          <p:cNvSpPr/>
          <p:nvPr/>
        </p:nvSpPr>
        <p:spPr>
          <a:xfrm>
            <a:off x="7226088" y="4926396"/>
            <a:ext cx="111007" cy="106325"/>
          </a:xfrm>
          <a:prstGeom prst="rect">
            <a:avLst/>
          </a:prstGeom>
          <a:solidFill>
            <a:schemeClr val="accent5">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2" name="Rectangle 61"/>
          <p:cNvSpPr/>
          <p:nvPr/>
        </p:nvSpPr>
        <p:spPr>
          <a:xfrm>
            <a:off x="7226088" y="5096878"/>
            <a:ext cx="111007" cy="106325"/>
          </a:xfrm>
          <a:prstGeom prst="rect">
            <a:avLst/>
          </a:prstGeom>
          <a:solidFill>
            <a:schemeClr val="accent5">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3" name="Rectangle 62"/>
          <p:cNvSpPr/>
          <p:nvPr/>
        </p:nvSpPr>
        <p:spPr>
          <a:xfrm>
            <a:off x="7226088" y="5262175"/>
            <a:ext cx="111007" cy="106325"/>
          </a:xfrm>
          <a:prstGeom prst="rect">
            <a:avLst/>
          </a:prstGeom>
          <a:solidFill>
            <a:schemeClr val="accent5">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4" name="Rectangle 63"/>
          <p:cNvSpPr/>
          <p:nvPr/>
        </p:nvSpPr>
        <p:spPr>
          <a:xfrm>
            <a:off x="7223306" y="5433739"/>
            <a:ext cx="111007" cy="106325"/>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aphicFrame>
        <p:nvGraphicFramePr>
          <p:cNvPr id="65" name="Tableau 64"/>
          <p:cNvGraphicFramePr>
            <a:graphicFrameLocks noGrp="1"/>
          </p:cNvGraphicFramePr>
          <p:nvPr>
            <p:extLst>
              <p:ext uri="{D42A27DB-BD31-4B8C-83A1-F6EECF244321}">
                <p14:modId xmlns:p14="http://schemas.microsoft.com/office/powerpoint/2010/main" val="314737659"/>
              </p:ext>
            </p:extLst>
          </p:nvPr>
        </p:nvGraphicFramePr>
        <p:xfrm>
          <a:off x="4773794" y="6457574"/>
          <a:ext cx="2698571" cy="2405262"/>
        </p:xfrm>
        <a:graphic>
          <a:graphicData uri="http://schemas.openxmlformats.org/drawingml/2006/table">
            <a:tbl>
              <a:tblPr firstRow="1" bandRow="1">
                <a:tableStyleId>{2D5ABB26-0587-4C30-8999-92F81FD0307C}</a:tableStyleId>
              </a:tblPr>
              <a:tblGrid>
                <a:gridCol w="2698571">
                  <a:extLst>
                    <a:ext uri="{9D8B030D-6E8A-4147-A177-3AD203B41FA5}">
                      <a16:colId xmlns:a16="http://schemas.microsoft.com/office/drawing/2014/main" val="20000"/>
                    </a:ext>
                  </a:extLst>
                </a:gridCol>
              </a:tblGrid>
              <a:tr h="271270">
                <a:tc>
                  <a:txBody>
                    <a:bodyPr/>
                    <a:lstStyle/>
                    <a:p>
                      <a:pPr algn="l"/>
                      <a:r>
                        <a:rPr lang="fr-FR" sz="1100" kern="1200" dirty="0">
                          <a:solidFill>
                            <a:srgbClr val="FFFFFF"/>
                          </a:solidFill>
                          <a:effectLst/>
                          <a:latin typeface="+mn-lt"/>
                          <a:ea typeface="+mn-ea"/>
                          <a:cs typeface="+mn-cs"/>
                        </a:rPr>
                        <a:t>Management</a:t>
                      </a:r>
                    </a:p>
                  </a:txBody>
                  <a:tcPr anchor="ctr">
                    <a:lnL>
                      <a:noFill/>
                    </a:lnL>
                    <a:lnR>
                      <a:noFill/>
                    </a:lnR>
                    <a:lnT w="12700" cap="flat" cmpd="sng" algn="ctr">
                      <a:noFill/>
                      <a:prstDash val="sysDot"/>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71270">
                <a:tc>
                  <a:txBody>
                    <a:bodyPr/>
                    <a:lstStyle/>
                    <a:p>
                      <a:pPr algn="l"/>
                      <a:r>
                        <a:rPr lang="fr-FR" sz="1100" kern="1200" dirty="0">
                          <a:solidFill>
                            <a:srgbClr val="FFFFFF"/>
                          </a:solidFill>
                          <a:effectLst/>
                          <a:latin typeface="+mn-lt"/>
                          <a:ea typeface="+mn-ea"/>
                          <a:cs typeface="+mn-cs"/>
                        </a:rPr>
                        <a:t>Word</a:t>
                      </a:r>
                    </a:p>
                  </a:txBody>
                  <a:tcPr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71270">
                <a:tc>
                  <a:txBody>
                    <a:bodyPr/>
                    <a:lstStyle/>
                    <a:p>
                      <a:pPr algn="l"/>
                      <a:r>
                        <a:rPr lang="fr-FR" sz="1100" kern="1200" dirty="0">
                          <a:solidFill>
                            <a:srgbClr val="FFFFFF"/>
                          </a:solidFill>
                          <a:effectLst/>
                          <a:latin typeface="+mn-lt"/>
                          <a:ea typeface="+mn-ea"/>
                          <a:cs typeface="+mn-cs"/>
                        </a:rPr>
                        <a:t>GIRC Software</a:t>
                      </a:r>
                    </a:p>
                  </a:txBody>
                  <a:tcPr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65242">
                <a:tc>
                  <a:txBody>
                    <a:bodyPr/>
                    <a:lstStyle/>
                    <a:p>
                      <a:pPr algn="l"/>
                      <a:r>
                        <a:rPr lang="fr-FR" sz="1100" kern="1200" dirty="0" err="1">
                          <a:solidFill>
                            <a:srgbClr val="FFFFFF"/>
                          </a:solidFill>
                          <a:effectLst/>
                          <a:latin typeface="+mn-lt"/>
                          <a:ea typeface="+mn-ea"/>
                          <a:cs typeface="+mn-cs"/>
                        </a:rPr>
                        <a:t>Mindmapping</a:t>
                      </a:r>
                      <a:endParaRPr lang="fr-FR" sz="1100" kern="1200" dirty="0">
                        <a:solidFill>
                          <a:srgbClr val="FFFFFF"/>
                        </a:solidFill>
                        <a:effectLst/>
                        <a:latin typeface="+mn-lt"/>
                        <a:ea typeface="+mn-ea"/>
                        <a:cs typeface="+mn-cs"/>
                      </a:endParaRPr>
                    </a:p>
                  </a:txBody>
                  <a:tcPr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65242">
                <a:tc>
                  <a:txBody>
                    <a:bodyPr/>
                    <a:lstStyle/>
                    <a:p>
                      <a:pPr algn="l"/>
                      <a:r>
                        <a:rPr lang="fr-FR" sz="1100" kern="1200" dirty="0" err="1">
                          <a:solidFill>
                            <a:srgbClr val="FFFFFF"/>
                          </a:solidFill>
                          <a:effectLst/>
                          <a:latin typeface="+mn-lt"/>
                          <a:ea typeface="+mn-ea"/>
                          <a:cs typeface="+mn-cs"/>
                        </a:rPr>
                        <a:t>Window</a:t>
                      </a:r>
                      <a:r>
                        <a:rPr lang="fr-FR" sz="1100" kern="1200" dirty="0">
                          <a:solidFill>
                            <a:srgbClr val="FFFFFF"/>
                          </a:solidFill>
                          <a:effectLst/>
                          <a:latin typeface="+mn-lt"/>
                          <a:ea typeface="+mn-ea"/>
                          <a:cs typeface="+mn-cs"/>
                        </a:rPr>
                        <a:t> OS / OSX</a:t>
                      </a:r>
                    </a:p>
                  </a:txBody>
                  <a:tcPr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65242">
                <a:tc>
                  <a:txBody>
                    <a:bodyPr/>
                    <a:lstStyle/>
                    <a:p>
                      <a:pPr algn="l"/>
                      <a:endParaRPr lang="fr-FR" sz="1100" kern="1200" dirty="0">
                        <a:solidFill>
                          <a:srgbClr val="FFFFFF"/>
                        </a:solidFill>
                        <a:effectLst/>
                        <a:latin typeface="+mn-lt"/>
                        <a:ea typeface="+mn-ea"/>
                        <a:cs typeface="+mn-cs"/>
                      </a:endParaRPr>
                    </a:p>
                  </a:txBody>
                  <a:tcPr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65242">
                <a:tc>
                  <a:txBody>
                    <a:bodyPr/>
                    <a:lstStyle/>
                    <a:p>
                      <a:pPr algn="l"/>
                      <a:r>
                        <a:rPr lang="fr-FR" sz="1100" kern="1200" dirty="0">
                          <a:solidFill>
                            <a:srgbClr val="FFFFFF"/>
                          </a:solidFill>
                          <a:effectLst/>
                          <a:latin typeface="+mn-lt"/>
                          <a:ea typeface="+mn-ea"/>
                          <a:cs typeface="+mn-cs"/>
                        </a:rPr>
                        <a:t>Francés</a:t>
                      </a:r>
                    </a:p>
                  </a:txBody>
                  <a:tcPr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65242">
                <a:tc>
                  <a:txBody>
                    <a:bodyPr/>
                    <a:lstStyle/>
                    <a:p>
                      <a:pPr algn="l"/>
                      <a:r>
                        <a:rPr lang="fr-FR" sz="1100" kern="1200" dirty="0">
                          <a:solidFill>
                            <a:srgbClr val="FFFFFF"/>
                          </a:solidFill>
                          <a:effectLst/>
                          <a:latin typeface="+mn-lt"/>
                          <a:ea typeface="+mn-ea"/>
                          <a:cs typeface="+mn-cs"/>
                        </a:rPr>
                        <a:t>Inglés</a:t>
                      </a:r>
                    </a:p>
                  </a:txBody>
                  <a:tcPr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65242">
                <a:tc>
                  <a:txBody>
                    <a:bodyPr/>
                    <a:lstStyle/>
                    <a:p>
                      <a:pPr algn="l"/>
                      <a:r>
                        <a:rPr lang="fr-FR" sz="1100" kern="1200" dirty="0" err="1">
                          <a:solidFill>
                            <a:srgbClr val="FFFFFF"/>
                          </a:solidFill>
                          <a:effectLst/>
                          <a:latin typeface="+mn-lt"/>
                          <a:ea typeface="+mn-ea"/>
                          <a:cs typeface="+mn-cs"/>
                        </a:rPr>
                        <a:t>Inglés</a:t>
                      </a:r>
                      <a:endParaRPr lang="fr-FR" sz="1100" kern="1200" dirty="0">
                        <a:solidFill>
                          <a:srgbClr val="FFFFFF"/>
                        </a:solidFill>
                        <a:effectLst/>
                        <a:latin typeface="+mn-lt"/>
                        <a:ea typeface="+mn-ea"/>
                        <a:cs typeface="+mn-cs"/>
                      </a:endParaRPr>
                    </a:p>
                  </a:txBody>
                  <a:tcPr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bl>
          </a:graphicData>
        </a:graphic>
      </p:graphicFrame>
      <p:sp>
        <p:nvSpPr>
          <p:cNvPr id="122" name="Ellipse 121"/>
          <p:cNvSpPr/>
          <p:nvPr/>
        </p:nvSpPr>
        <p:spPr>
          <a:xfrm>
            <a:off x="6401467" y="6531566"/>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23" name="Ellipse 122"/>
          <p:cNvSpPr/>
          <p:nvPr/>
        </p:nvSpPr>
        <p:spPr>
          <a:xfrm>
            <a:off x="6612521" y="6531566"/>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24" name="Ellipse 123"/>
          <p:cNvSpPr/>
          <p:nvPr/>
        </p:nvSpPr>
        <p:spPr>
          <a:xfrm>
            <a:off x="6819973" y="6531566"/>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25" name="Ellipse 124"/>
          <p:cNvSpPr/>
          <p:nvPr/>
        </p:nvSpPr>
        <p:spPr>
          <a:xfrm>
            <a:off x="7046754" y="6531566"/>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26" name="Ellipse 125"/>
          <p:cNvSpPr/>
          <p:nvPr/>
        </p:nvSpPr>
        <p:spPr>
          <a:xfrm>
            <a:off x="7289800" y="6531566"/>
            <a:ext cx="117309" cy="121497"/>
          </a:xfrm>
          <a:prstGeom prst="ellipse">
            <a:avLst/>
          </a:prstGeom>
          <a:solidFill>
            <a:schemeClr val="bg1"/>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27" name="Ellipse 126"/>
          <p:cNvSpPr/>
          <p:nvPr/>
        </p:nvSpPr>
        <p:spPr>
          <a:xfrm>
            <a:off x="6401467" y="6823607"/>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28" name="Ellipse 127"/>
          <p:cNvSpPr/>
          <p:nvPr/>
        </p:nvSpPr>
        <p:spPr>
          <a:xfrm>
            <a:off x="6612521" y="6823607"/>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29" name="Ellipse 128"/>
          <p:cNvSpPr/>
          <p:nvPr/>
        </p:nvSpPr>
        <p:spPr>
          <a:xfrm>
            <a:off x="6819973" y="6823607"/>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30" name="Ellipse 129"/>
          <p:cNvSpPr/>
          <p:nvPr/>
        </p:nvSpPr>
        <p:spPr>
          <a:xfrm>
            <a:off x="7046754" y="6823607"/>
            <a:ext cx="117309" cy="121497"/>
          </a:xfrm>
          <a:prstGeom prst="ellipse">
            <a:avLst/>
          </a:prstGeom>
          <a:solidFill>
            <a:srgbClr val="FFFFFF"/>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31" name="Ellipse 130"/>
          <p:cNvSpPr/>
          <p:nvPr/>
        </p:nvSpPr>
        <p:spPr>
          <a:xfrm>
            <a:off x="7289800" y="6823607"/>
            <a:ext cx="117309" cy="121497"/>
          </a:xfrm>
          <a:prstGeom prst="ellipse">
            <a:avLst/>
          </a:prstGeom>
          <a:solidFill>
            <a:schemeClr val="bg1"/>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32" name="Ellipse 131"/>
          <p:cNvSpPr/>
          <p:nvPr/>
        </p:nvSpPr>
        <p:spPr>
          <a:xfrm>
            <a:off x="6397628" y="7077070"/>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33" name="Ellipse 132"/>
          <p:cNvSpPr/>
          <p:nvPr/>
        </p:nvSpPr>
        <p:spPr>
          <a:xfrm>
            <a:off x="6608682" y="7077070"/>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34" name="Ellipse 133"/>
          <p:cNvSpPr/>
          <p:nvPr/>
        </p:nvSpPr>
        <p:spPr>
          <a:xfrm>
            <a:off x="6816134" y="7077070"/>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35" name="Ellipse 134"/>
          <p:cNvSpPr/>
          <p:nvPr/>
        </p:nvSpPr>
        <p:spPr>
          <a:xfrm>
            <a:off x="7042915" y="7077070"/>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36" name="Ellipse 135"/>
          <p:cNvSpPr/>
          <p:nvPr/>
        </p:nvSpPr>
        <p:spPr>
          <a:xfrm>
            <a:off x="7285961" y="7077070"/>
            <a:ext cx="117309" cy="121497"/>
          </a:xfrm>
          <a:prstGeom prst="ellipse">
            <a:avLst/>
          </a:prstGeom>
          <a:solidFill>
            <a:schemeClr val="bg1"/>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37" name="Ellipse 136"/>
          <p:cNvSpPr/>
          <p:nvPr/>
        </p:nvSpPr>
        <p:spPr>
          <a:xfrm>
            <a:off x="6387395" y="7355266"/>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38" name="Ellipse 137"/>
          <p:cNvSpPr/>
          <p:nvPr/>
        </p:nvSpPr>
        <p:spPr>
          <a:xfrm>
            <a:off x="6598449" y="7355266"/>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39" name="Ellipse 138"/>
          <p:cNvSpPr/>
          <p:nvPr/>
        </p:nvSpPr>
        <p:spPr>
          <a:xfrm>
            <a:off x="6805901" y="7355266"/>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40" name="Ellipse 139"/>
          <p:cNvSpPr/>
          <p:nvPr/>
        </p:nvSpPr>
        <p:spPr>
          <a:xfrm>
            <a:off x="7032682" y="7355266"/>
            <a:ext cx="117309" cy="121497"/>
          </a:xfrm>
          <a:prstGeom prst="ellipse">
            <a:avLst/>
          </a:prstGeom>
          <a:solidFill>
            <a:srgbClr val="FFFFFF"/>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41" name="Ellipse 140"/>
          <p:cNvSpPr/>
          <p:nvPr/>
        </p:nvSpPr>
        <p:spPr>
          <a:xfrm>
            <a:off x="7275728" y="7355266"/>
            <a:ext cx="117309" cy="121497"/>
          </a:xfrm>
          <a:prstGeom prst="ellipse">
            <a:avLst/>
          </a:prstGeom>
          <a:solidFill>
            <a:schemeClr val="bg1"/>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42" name="Ellipse 141"/>
          <p:cNvSpPr/>
          <p:nvPr/>
        </p:nvSpPr>
        <p:spPr>
          <a:xfrm>
            <a:off x="6395652" y="7615319"/>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43" name="Ellipse 142"/>
          <p:cNvSpPr/>
          <p:nvPr/>
        </p:nvSpPr>
        <p:spPr>
          <a:xfrm>
            <a:off x="6606706" y="7615319"/>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44" name="Ellipse 143"/>
          <p:cNvSpPr/>
          <p:nvPr/>
        </p:nvSpPr>
        <p:spPr>
          <a:xfrm>
            <a:off x="6814158" y="7615319"/>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45" name="Ellipse 144"/>
          <p:cNvSpPr/>
          <p:nvPr/>
        </p:nvSpPr>
        <p:spPr>
          <a:xfrm>
            <a:off x="7040939" y="7615319"/>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46" name="Ellipse 145"/>
          <p:cNvSpPr/>
          <p:nvPr/>
        </p:nvSpPr>
        <p:spPr>
          <a:xfrm>
            <a:off x="7283985" y="7615319"/>
            <a:ext cx="117309" cy="121497"/>
          </a:xfrm>
          <a:prstGeom prst="ellipse">
            <a:avLst/>
          </a:prstGeom>
          <a:solidFill>
            <a:schemeClr val="bg1"/>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47" name="Ellipse 146"/>
          <p:cNvSpPr/>
          <p:nvPr/>
        </p:nvSpPr>
        <p:spPr>
          <a:xfrm>
            <a:off x="6385765" y="8154775"/>
            <a:ext cx="117309" cy="121497"/>
          </a:xfrm>
          <a:prstGeom prst="ellipse">
            <a:avLst/>
          </a:prstGeom>
          <a:solidFill>
            <a:schemeClr val="tx1">
              <a:lumMod val="50000"/>
              <a:lumOff val="50000"/>
            </a:schemeClr>
          </a:solidFill>
          <a:ln>
            <a:solidFill>
              <a:schemeClr val="tx1">
                <a:lumMod val="85000"/>
                <a:lumOff val="1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48" name="Ellipse 147"/>
          <p:cNvSpPr/>
          <p:nvPr/>
        </p:nvSpPr>
        <p:spPr>
          <a:xfrm>
            <a:off x="6596819" y="8154775"/>
            <a:ext cx="117309" cy="121497"/>
          </a:xfrm>
          <a:prstGeom prst="ellipse">
            <a:avLst/>
          </a:prstGeom>
          <a:solidFill>
            <a:srgbClr val="7F7F7F"/>
          </a:solidFill>
          <a:ln>
            <a:solidFill>
              <a:schemeClr val="tx1">
                <a:lumMod val="85000"/>
                <a:lumOff val="1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49" name="Ellipse 148"/>
          <p:cNvSpPr/>
          <p:nvPr/>
        </p:nvSpPr>
        <p:spPr>
          <a:xfrm>
            <a:off x="6804271" y="8154775"/>
            <a:ext cx="117309" cy="121497"/>
          </a:xfrm>
          <a:prstGeom prst="ellipse">
            <a:avLst/>
          </a:prstGeom>
          <a:solidFill>
            <a:srgbClr val="7F7F7F"/>
          </a:solidFill>
          <a:ln>
            <a:solidFill>
              <a:schemeClr val="tx1">
                <a:lumMod val="85000"/>
                <a:lumOff val="1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50" name="Ellipse 149"/>
          <p:cNvSpPr/>
          <p:nvPr/>
        </p:nvSpPr>
        <p:spPr>
          <a:xfrm>
            <a:off x="7031052" y="8154775"/>
            <a:ext cx="117309" cy="121497"/>
          </a:xfrm>
          <a:prstGeom prst="ellipse">
            <a:avLst/>
          </a:prstGeom>
          <a:solidFill>
            <a:srgbClr val="7F7F7F"/>
          </a:solidFill>
          <a:ln>
            <a:solidFill>
              <a:schemeClr val="tx1">
                <a:lumMod val="85000"/>
                <a:lumOff val="1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51" name="Ellipse 150"/>
          <p:cNvSpPr/>
          <p:nvPr/>
        </p:nvSpPr>
        <p:spPr>
          <a:xfrm>
            <a:off x="7274098" y="8154775"/>
            <a:ext cx="117309" cy="121497"/>
          </a:xfrm>
          <a:prstGeom prst="ellipse">
            <a:avLst/>
          </a:prstGeom>
          <a:solidFill>
            <a:schemeClr val="bg1"/>
          </a:solidFill>
          <a:ln>
            <a:solidFill>
              <a:schemeClr val="tx1">
                <a:lumMod val="85000"/>
                <a:lumOff val="1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52" name="Ellipse 151"/>
          <p:cNvSpPr/>
          <p:nvPr/>
        </p:nvSpPr>
        <p:spPr>
          <a:xfrm>
            <a:off x="6384135" y="8428672"/>
            <a:ext cx="117309" cy="121497"/>
          </a:xfrm>
          <a:prstGeom prst="ellipse">
            <a:avLst/>
          </a:prstGeom>
          <a:solidFill>
            <a:schemeClr val="tx1">
              <a:lumMod val="50000"/>
              <a:lumOff val="50000"/>
            </a:schemeClr>
          </a:solidFill>
          <a:ln>
            <a:solidFill>
              <a:schemeClr val="tx1">
                <a:lumMod val="85000"/>
                <a:lumOff val="1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53" name="Ellipse 152"/>
          <p:cNvSpPr/>
          <p:nvPr/>
        </p:nvSpPr>
        <p:spPr>
          <a:xfrm>
            <a:off x="6595189" y="8428672"/>
            <a:ext cx="117309" cy="121497"/>
          </a:xfrm>
          <a:prstGeom prst="ellipse">
            <a:avLst/>
          </a:prstGeom>
          <a:solidFill>
            <a:srgbClr val="7F7F7F"/>
          </a:solidFill>
          <a:ln>
            <a:solidFill>
              <a:schemeClr val="tx1">
                <a:lumMod val="85000"/>
                <a:lumOff val="1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54" name="Ellipse 153"/>
          <p:cNvSpPr/>
          <p:nvPr/>
        </p:nvSpPr>
        <p:spPr>
          <a:xfrm>
            <a:off x="6802641" y="8428672"/>
            <a:ext cx="117309" cy="121497"/>
          </a:xfrm>
          <a:prstGeom prst="ellipse">
            <a:avLst/>
          </a:prstGeom>
          <a:solidFill>
            <a:srgbClr val="7F7F7F"/>
          </a:solidFill>
          <a:ln>
            <a:solidFill>
              <a:schemeClr val="tx1">
                <a:lumMod val="85000"/>
                <a:lumOff val="1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55" name="Ellipse 154"/>
          <p:cNvSpPr/>
          <p:nvPr/>
        </p:nvSpPr>
        <p:spPr>
          <a:xfrm>
            <a:off x="7029422" y="8428672"/>
            <a:ext cx="117309" cy="121497"/>
          </a:xfrm>
          <a:prstGeom prst="ellipse">
            <a:avLst/>
          </a:prstGeom>
          <a:solidFill>
            <a:srgbClr val="7F7F7F"/>
          </a:solidFill>
          <a:ln>
            <a:solidFill>
              <a:schemeClr val="tx1">
                <a:lumMod val="85000"/>
                <a:lumOff val="1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56" name="Ellipse 155"/>
          <p:cNvSpPr/>
          <p:nvPr/>
        </p:nvSpPr>
        <p:spPr>
          <a:xfrm>
            <a:off x="7272468" y="8428672"/>
            <a:ext cx="117309" cy="121497"/>
          </a:xfrm>
          <a:prstGeom prst="ellipse">
            <a:avLst/>
          </a:prstGeom>
          <a:solidFill>
            <a:schemeClr val="bg1"/>
          </a:solidFill>
          <a:ln>
            <a:solidFill>
              <a:schemeClr val="tx1">
                <a:lumMod val="85000"/>
                <a:lumOff val="1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57" name="Ellipse 156"/>
          <p:cNvSpPr/>
          <p:nvPr/>
        </p:nvSpPr>
        <p:spPr>
          <a:xfrm>
            <a:off x="6387395" y="8676088"/>
            <a:ext cx="117309" cy="121497"/>
          </a:xfrm>
          <a:prstGeom prst="ellipse">
            <a:avLst/>
          </a:prstGeom>
          <a:solidFill>
            <a:schemeClr val="tx1">
              <a:lumMod val="50000"/>
              <a:lumOff val="50000"/>
            </a:schemeClr>
          </a:solidFill>
          <a:ln>
            <a:solidFill>
              <a:schemeClr val="tx1">
                <a:lumMod val="85000"/>
                <a:lumOff val="1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58" name="Ellipse 157"/>
          <p:cNvSpPr/>
          <p:nvPr/>
        </p:nvSpPr>
        <p:spPr>
          <a:xfrm>
            <a:off x="6598449" y="8676088"/>
            <a:ext cx="117309" cy="121497"/>
          </a:xfrm>
          <a:prstGeom prst="ellipse">
            <a:avLst/>
          </a:prstGeom>
          <a:solidFill>
            <a:srgbClr val="7F7F7F"/>
          </a:solidFill>
          <a:ln>
            <a:solidFill>
              <a:schemeClr val="tx1">
                <a:lumMod val="85000"/>
                <a:lumOff val="1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59" name="Ellipse 158"/>
          <p:cNvSpPr/>
          <p:nvPr/>
        </p:nvSpPr>
        <p:spPr>
          <a:xfrm>
            <a:off x="6805901" y="8676088"/>
            <a:ext cx="117309" cy="121497"/>
          </a:xfrm>
          <a:prstGeom prst="ellipse">
            <a:avLst/>
          </a:prstGeom>
          <a:solidFill>
            <a:srgbClr val="7F7F7F"/>
          </a:solidFill>
          <a:ln>
            <a:solidFill>
              <a:schemeClr val="tx1">
                <a:lumMod val="85000"/>
                <a:lumOff val="1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60" name="Ellipse 159"/>
          <p:cNvSpPr/>
          <p:nvPr/>
        </p:nvSpPr>
        <p:spPr>
          <a:xfrm>
            <a:off x="7032682" y="8676088"/>
            <a:ext cx="117309" cy="121497"/>
          </a:xfrm>
          <a:prstGeom prst="ellipse">
            <a:avLst/>
          </a:prstGeom>
          <a:solidFill>
            <a:schemeClr val="bg1"/>
          </a:solidFill>
          <a:ln>
            <a:solidFill>
              <a:schemeClr val="tx1">
                <a:lumMod val="85000"/>
                <a:lumOff val="1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61" name="Ellipse 160"/>
          <p:cNvSpPr/>
          <p:nvPr/>
        </p:nvSpPr>
        <p:spPr>
          <a:xfrm>
            <a:off x="7275728" y="8676088"/>
            <a:ext cx="117309" cy="121497"/>
          </a:xfrm>
          <a:prstGeom prst="ellipse">
            <a:avLst/>
          </a:prstGeom>
          <a:solidFill>
            <a:schemeClr val="bg1"/>
          </a:solidFill>
          <a:ln>
            <a:solidFill>
              <a:schemeClr val="tx1">
                <a:lumMod val="85000"/>
                <a:lumOff val="1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62" name="Rectangle 161"/>
          <p:cNvSpPr/>
          <p:nvPr/>
        </p:nvSpPr>
        <p:spPr>
          <a:xfrm>
            <a:off x="4628064" y="9206599"/>
            <a:ext cx="2779046" cy="830997"/>
          </a:xfrm>
          <a:prstGeom prst="rect">
            <a:avLst/>
          </a:prstGeom>
        </p:spPr>
        <p:txBody>
          <a:bodyPr wrap="square"/>
          <a:lstStyle/>
          <a:p>
            <a:r>
              <a:rPr lang="fr-FR" sz="1200" dirty="0">
                <a:solidFill>
                  <a:srgbClr val="FFFFFF"/>
                </a:solidFill>
                <a:latin typeface="Calibri"/>
                <a:cs typeface="Calibri"/>
              </a:rPr>
              <a:t>Lorem ipsum dolor sit amet, consectetur adipiscing elit. Quisque pulvinar sit amet turpis ut consequat.</a:t>
            </a:r>
          </a:p>
        </p:txBody>
      </p:sp>
      <p:pic>
        <p:nvPicPr>
          <p:cNvPr id="163" name="Image 162"/>
          <p:cNvPicPr>
            <a:picLocks noChangeAspect="1"/>
          </p:cNvPicPr>
          <p:nvPr/>
        </p:nvPicPr>
        <p:blipFill rotWithShape="1">
          <a:blip r:embed="rId2"/>
          <a:srcRect l="24226" t="-1" r="13088" b="9830"/>
          <a:stretch/>
        </p:blipFill>
        <p:spPr>
          <a:xfrm>
            <a:off x="5167205" y="1945044"/>
            <a:ext cx="1982786" cy="1903685"/>
          </a:xfrm>
          <a:prstGeom prst="diamond">
            <a:avLst/>
          </a:prstGeom>
          <a:ln w="12700" cmpd="sng">
            <a:solidFill>
              <a:srgbClr val="27AAEA"/>
            </a:solidFill>
          </a:ln>
        </p:spPr>
      </p:pic>
    </p:spTree>
    <p:extLst>
      <p:ext uri="{BB962C8B-B14F-4D97-AF65-F5344CB8AC3E}">
        <p14:creationId xmlns:p14="http://schemas.microsoft.com/office/powerpoint/2010/main" val="3333000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8645443-5F16-9244-A209-BAE520965B81}"/>
              </a:ext>
            </a:extLst>
          </p:cNvPr>
          <p:cNvSpPr>
            <a:spLocks noGrp="1"/>
          </p:cNvSpPr>
          <p:nvPr>
            <p:ph idx="1"/>
          </p:nvPr>
        </p:nvSpPr>
        <p:spPr>
          <a:xfrm>
            <a:off x="378143" y="679622"/>
            <a:ext cx="6806565" cy="8868401"/>
          </a:xfrm>
        </p:spPr>
        <p:txBody>
          <a:bodyPr>
            <a:normAutofit fontScale="55000" lnSpcReduction="20000"/>
          </a:bodyPr>
          <a:lstStyle/>
          <a:p>
            <a:pPr marL="0" indent="0">
              <a:buNone/>
            </a:pPr>
            <a:endParaRPr lang="fr-FR" dirty="0"/>
          </a:p>
          <a:p>
            <a:pPr marL="0" indent="0">
              <a:buNone/>
            </a:pPr>
            <a:r>
              <a:rPr lang="es-ES" b="1" dirty="0"/>
              <a:t>Querido candidato </a:t>
            </a:r>
          </a:p>
          <a:p>
            <a:pPr marL="0" indent="0">
              <a:buNone/>
            </a:pPr>
            <a:endParaRPr lang="es-ES" dirty="0"/>
          </a:p>
          <a:p>
            <a:pPr marL="0" indent="0">
              <a:buNone/>
            </a:pPr>
            <a:r>
              <a:rPr lang="es-ES" dirty="0"/>
              <a:t>Gracias por descargar esta plantilla de nuestro sitio web. Esperamos que esto te ayude a crear tu CV. Tómate el tiempo para escribir tu CV con cuidado, ya que describe tu experiencia profesional y tu personalidad. </a:t>
            </a:r>
          </a:p>
          <a:p>
            <a:pPr marL="0" indent="0">
              <a:buNone/>
            </a:pPr>
            <a:endParaRPr lang="es-ES" dirty="0"/>
          </a:p>
          <a:p>
            <a:pPr marL="0" indent="0">
              <a:buNone/>
            </a:pPr>
            <a:r>
              <a:rPr lang="es-ES" dirty="0"/>
              <a:t>¡Recuerda que una buena aplicación es una aplicación personalizada! Si necesita otros modelos, vuelva a nuestro sitio web: </a:t>
            </a:r>
            <a:r>
              <a:rPr lang="es-ES" dirty="0">
                <a:hlinkClick r:id="rId2"/>
              </a:rPr>
              <a:t>HTTPS://WWW.EJEMPLODECV.COM</a:t>
            </a:r>
            <a:r>
              <a:rPr lang="es-ES" dirty="0"/>
              <a:t>   </a:t>
            </a:r>
            <a:endParaRPr lang="fr-FR" dirty="0"/>
          </a:p>
          <a:p>
            <a:pPr marL="0" indent="0">
              <a:buNone/>
            </a:pPr>
            <a:r>
              <a:rPr lang="fr-FR" dirty="0"/>
              <a:t>---</a:t>
            </a:r>
          </a:p>
          <a:p>
            <a:pPr marL="0" indent="0">
              <a:buNone/>
            </a:pPr>
            <a:endParaRPr lang="fr-FR" dirty="0"/>
          </a:p>
          <a:p>
            <a:pPr marL="0" indent="0">
              <a:buNone/>
            </a:pPr>
            <a:r>
              <a:rPr lang="fr-FR" b="1" dirty="0"/>
              <a:t>Copyright EJEMPLODECV.COM</a:t>
            </a:r>
          </a:p>
          <a:p>
            <a:pPr marL="0" indent="0">
              <a:buNone/>
            </a:pPr>
            <a:endParaRPr lang="fr-FR" dirty="0"/>
          </a:p>
          <a:p>
            <a:pPr marL="0" indent="0">
              <a:buNone/>
            </a:pPr>
            <a:r>
              <a:rPr lang="es-ES" dirty="0"/>
              <a:t>El contenido publicado en nuestro sitio (modelos de CV, modelos de cartas, artículos, etc.) son propiedad de </a:t>
            </a:r>
            <a:r>
              <a:rPr lang="it-IT" dirty="0" err="1"/>
              <a:t>EJEMPLODECV.com</a:t>
            </a:r>
            <a:endParaRPr lang="it-IT" dirty="0"/>
          </a:p>
          <a:p>
            <a:pPr marL="0" indent="0">
              <a:buNone/>
            </a:pPr>
            <a:endParaRPr lang="fr-FR" dirty="0"/>
          </a:p>
          <a:p>
            <a:pPr marL="0" indent="0">
              <a:buNone/>
            </a:pPr>
            <a:r>
              <a:rPr lang="fr-FR" b="1" dirty="0">
                <a:solidFill>
                  <a:srgbClr val="00B050"/>
                </a:solidFill>
              </a:rPr>
              <a:t>O</a:t>
            </a:r>
            <a:r>
              <a:rPr lang="fr-FR" dirty="0"/>
              <a:t>     </a:t>
            </a:r>
            <a:r>
              <a:rPr lang="es-ES" dirty="0"/>
              <a:t>Su uso se limita a un uso estrictamente personal.</a:t>
            </a:r>
          </a:p>
          <a:p>
            <a:pPr marL="0" indent="0">
              <a:buNone/>
            </a:pPr>
            <a:r>
              <a:rPr lang="fr-FR" b="1" dirty="0">
                <a:solidFill>
                  <a:srgbClr val="FF0000"/>
                </a:solidFill>
              </a:rPr>
              <a:t>X</a:t>
            </a:r>
            <a:r>
              <a:rPr lang="fr-FR" dirty="0"/>
              <a:t>     </a:t>
            </a:r>
            <a:r>
              <a:rPr lang="es-ES" dirty="0"/>
              <a:t>Está prohibido distribuirlos, publicarlos o redistribuirlos sin nuestro consentimiento. </a:t>
            </a:r>
          </a:p>
          <a:p>
            <a:pPr marL="0" indent="0">
              <a:buNone/>
            </a:pPr>
            <a:r>
              <a:rPr lang="fr-FR" b="1" dirty="0">
                <a:solidFill>
                  <a:srgbClr val="FF0000"/>
                </a:solidFill>
              </a:rPr>
              <a:t>X</a:t>
            </a:r>
            <a:r>
              <a:rPr lang="fr-FR" dirty="0"/>
              <a:t>     </a:t>
            </a:r>
            <a:r>
              <a:rPr lang="es-ES" dirty="0"/>
              <a:t>También está prohibido dar acceso al enlace de descarga o al enlace de edición.</a:t>
            </a:r>
          </a:p>
          <a:p>
            <a:pPr marL="0" indent="0">
              <a:buNone/>
            </a:pPr>
            <a:endParaRPr lang="fr-FR" dirty="0"/>
          </a:p>
          <a:p>
            <a:pPr marL="0" indent="0">
              <a:buNone/>
            </a:pPr>
            <a:endParaRPr lang="es-ES" dirty="0"/>
          </a:p>
          <a:p>
            <a:pPr marL="0" indent="0">
              <a:buNone/>
            </a:pPr>
            <a:r>
              <a:rPr lang="es-ES" dirty="0"/>
              <a:t>Contenido presentado en 180 países ante un alguacil. Reproducción estrictamente prohibida, incluso parcial. Limitado a uso estrictamente personal.</a:t>
            </a:r>
          </a:p>
          <a:p>
            <a:pPr marL="0" indent="0">
              <a:buNone/>
            </a:pPr>
            <a:endParaRPr lang="fr-FR" dirty="0"/>
          </a:p>
          <a:p>
            <a:pPr marL="0" indent="0">
              <a:buNone/>
            </a:pPr>
            <a:r>
              <a:rPr lang="fr-FR" dirty="0"/>
              <a:t>---</a:t>
            </a:r>
          </a:p>
          <a:p>
            <a:pPr marL="0" indent="0">
              <a:buNone/>
            </a:pPr>
            <a:endParaRPr lang="fr-FR" dirty="0"/>
          </a:p>
          <a:p>
            <a:pPr marL="0" indent="0">
              <a:buNone/>
            </a:pPr>
            <a:r>
              <a:rPr lang="es-ES" dirty="0">
                <a:solidFill>
                  <a:schemeClr val="tx1">
                    <a:lumMod val="50000"/>
                    <a:lumOff val="50000"/>
                  </a:schemeClr>
                </a:solidFill>
              </a:rPr>
              <a:t>Los modelos disponibles en nuestro sitio web se proporcionan "tal cual" y sin garantía.</a:t>
            </a:r>
            <a:endParaRPr lang="fr-FR" dirty="0">
              <a:solidFill>
                <a:schemeClr val="tx1">
                  <a:lumMod val="50000"/>
                  <a:lumOff val="50000"/>
                </a:schemeClr>
              </a:solidFill>
            </a:endParaRPr>
          </a:p>
          <a:p>
            <a:pPr marL="0"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2701960910"/>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lumMod val="75000"/>
            <a:lumOff val="25000"/>
          </a:schemeClr>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TotalTime>
  <Words>398</Words>
  <Application>Microsoft Macintosh PowerPoint</Application>
  <PresentationFormat>Personnalisé</PresentationFormat>
  <Paragraphs>64</Paragraphs>
  <Slides>2</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vt:i4>
      </vt:variant>
    </vt:vector>
  </HeadingPairs>
  <TitlesOfParts>
    <vt:vector size="5" baseType="lpstr">
      <vt:lpstr>Arial</vt:lpstr>
      <vt:lpstr>Calibri</vt:lpstr>
      <vt:lpstr>Thème Office</vt:lpstr>
      <vt:lpstr>Présentation PowerPoint</vt:lpstr>
      <vt:lpstr>Présentation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cv74</dc:title>
  <dc:subject/>
  <dc:creator>www.ejemplodecv.com</dc:creator>
  <cp:keywords/>
  <dc:description/>
  <cp:lastModifiedBy>Axel Maille</cp:lastModifiedBy>
  <cp:revision>12</cp:revision>
  <dcterms:created xsi:type="dcterms:W3CDTF">2015-03-09T06:07:43Z</dcterms:created>
  <dcterms:modified xsi:type="dcterms:W3CDTF">2021-01-03T21:42:22Z</dcterms:modified>
  <cp:category/>
</cp:coreProperties>
</file>