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2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0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1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4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6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89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5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39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9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3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81DA-0763-734D-B490-816CF698A4F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131" y="184747"/>
            <a:ext cx="32268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2400" b="1" dirty="0">
                <a:latin typeface="Arial"/>
                <a:cs typeface="Arial"/>
              </a:rPr>
              <a:t>Miguel LUIS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6495"/>
          <a:stretch/>
        </p:blipFill>
        <p:spPr>
          <a:xfrm>
            <a:off x="224131" y="646412"/>
            <a:ext cx="3226858" cy="2303372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4131" y="184747"/>
            <a:ext cx="3226858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41118"/>
              </p:ext>
            </p:extLst>
          </p:nvPr>
        </p:nvGraphicFramePr>
        <p:xfrm>
          <a:off x="224131" y="3028376"/>
          <a:ext cx="3226858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782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Arial"/>
                          <a:cs typeface="Arial"/>
                        </a:rPr>
                        <a:t>CARGO OCCUPADO</a:t>
                      </a:r>
                      <a:endParaRPr lang="fr-FR" sz="24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Plaça de Catalunya, 1708002 Barcelona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Tel : 6123 456 789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Mob : 6123 456 789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Email: mail@mail.com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24132" y="5531356"/>
            <a:ext cx="3226858" cy="1015663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0325" y="4981133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OBJECTIVO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560325" y="5362915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arme 19"/>
          <p:cNvSpPr/>
          <p:nvPr/>
        </p:nvSpPr>
        <p:spPr>
          <a:xfrm>
            <a:off x="298841" y="5095581"/>
            <a:ext cx="186775" cy="174305"/>
          </a:xfrm>
          <a:prstGeom prst="teardrop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60324" y="6801882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ESTUDIOS REALIZADOS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60324" y="7183664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arme 22"/>
          <p:cNvSpPr/>
          <p:nvPr/>
        </p:nvSpPr>
        <p:spPr>
          <a:xfrm>
            <a:off x="298840" y="6916330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83531"/>
              </p:ext>
            </p:extLst>
          </p:nvPr>
        </p:nvGraphicFramePr>
        <p:xfrm>
          <a:off x="323744" y="7349605"/>
          <a:ext cx="3097245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| 20XX 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18793"/>
              </p:ext>
            </p:extLst>
          </p:nvPr>
        </p:nvGraphicFramePr>
        <p:xfrm>
          <a:off x="3912813" y="845719"/>
          <a:ext cx="3650038" cy="320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 </a:t>
                      </a:r>
                    </a:p>
                    <a:p>
                      <a:pPr algn="l"/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Quisque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pulvinar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turpis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Lorem ipsum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Quisque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pulvinar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turpis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 ut </a:t>
                      </a:r>
                      <a:r>
                        <a:rPr lang="fr-FR" sz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consequat</a:t>
                      </a:r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..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4174294" y="289335"/>
            <a:ext cx="31644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EXPERIENCIA PROFESIONAL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4174296" y="671117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Larme 28"/>
          <p:cNvSpPr/>
          <p:nvPr/>
        </p:nvSpPr>
        <p:spPr>
          <a:xfrm>
            <a:off x="3912812" y="403783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027587"/>
              </p:ext>
            </p:extLst>
          </p:nvPr>
        </p:nvGraphicFramePr>
        <p:xfrm>
          <a:off x="3912812" y="4757817"/>
          <a:ext cx="3650036" cy="3474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INFORMATICO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Windows 7 &amp;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8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Office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Power Point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Administración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i="1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Languages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Francés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Inglés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Personalidad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4174294" y="4096186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600" i="1" dirty="0">
                <a:latin typeface="Arial"/>
                <a:cs typeface="Arial"/>
              </a:rPr>
              <a:t>HABILIDADES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4174294" y="4477968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arme 33"/>
          <p:cNvSpPr/>
          <p:nvPr/>
        </p:nvSpPr>
        <p:spPr>
          <a:xfrm>
            <a:off x="3912810" y="4210634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54531" y="5318465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502131" y="5318465"/>
            <a:ext cx="1256328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654531" y="5680438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514832" y="5680438"/>
            <a:ext cx="865013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41830" y="6458667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502131" y="6458119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41830" y="6084306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02131" y="6083758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654531" y="7651663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514832" y="7651115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654531" y="7277302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14832" y="7276754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4315137" y="9370862"/>
            <a:ext cx="1339394" cy="1188081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 flipH="1">
            <a:off x="5654531" y="9370862"/>
            <a:ext cx="1183006" cy="1188081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 flipV="1">
            <a:off x="4321045" y="8231943"/>
            <a:ext cx="1339394" cy="1138920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 flipH="1" flipV="1">
            <a:off x="5660439" y="8231943"/>
            <a:ext cx="1183006" cy="1138920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432957" y="868318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Dinámico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599054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rgbClr val="FFFFFF"/>
                </a:solidFill>
                <a:latin typeface="Arial"/>
                <a:cs typeface="Arial"/>
              </a:rPr>
              <a:t>Creativo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775408" y="868581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bg1"/>
                </a:solidFill>
                <a:latin typeface="Arial"/>
                <a:cs typeface="Arial"/>
              </a:rPr>
              <a:t>Autónomo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807927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Involucrado</a:t>
            </a:r>
          </a:p>
        </p:txBody>
      </p:sp>
      <p:cxnSp>
        <p:nvCxnSpPr>
          <p:cNvPr id="74" name="Connecteur droit 73"/>
          <p:cNvCxnSpPr/>
          <p:nvPr/>
        </p:nvCxnSpPr>
        <p:spPr>
          <a:xfrm>
            <a:off x="3679003" y="184747"/>
            <a:ext cx="0" cy="10311339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1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8350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cv73</dc:title>
  <dc:subject/>
  <dc:creator>www.ejemplodecv.com</dc:creator>
  <cp:keywords/>
  <dc:description/>
  <cp:lastModifiedBy>Axel Maille</cp:lastModifiedBy>
  <cp:revision>14</cp:revision>
  <dcterms:created xsi:type="dcterms:W3CDTF">2015-02-12T19:38:11Z</dcterms:created>
  <dcterms:modified xsi:type="dcterms:W3CDTF">2021-01-03T21:42:44Z</dcterms:modified>
  <cp:category/>
</cp:coreProperties>
</file>