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72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69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107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401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451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86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89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65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39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19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981DA-0763-734D-B490-816CF698A4F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93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981DA-0763-734D-B490-816CF698A4F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39F61-5A50-EF4E-BCCA-5D791B8A8C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8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24131" y="184747"/>
            <a:ext cx="322685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2400" b="1" dirty="0">
                <a:latin typeface="Arial"/>
                <a:cs typeface="Arial"/>
              </a:rPr>
              <a:t>Miguel LUIS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6495"/>
          <a:stretch/>
        </p:blipFill>
        <p:spPr>
          <a:xfrm>
            <a:off x="224131" y="646412"/>
            <a:ext cx="3226858" cy="2303372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>
            <a:off x="224131" y="184747"/>
            <a:ext cx="3226858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541118"/>
              </p:ext>
            </p:extLst>
          </p:nvPr>
        </p:nvGraphicFramePr>
        <p:xfrm>
          <a:off x="224131" y="3028376"/>
          <a:ext cx="3226858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26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782"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>
                          <a:latin typeface="Arial"/>
                          <a:cs typeface="Arial"/>
                        </a:rPr>
                        <a:t>CARGO OCCUPADO</a:t>
                      </a:r>
                      <a:endParaRPr lang="fr-FR" sz="2400" b="1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Plaça de Catalunya, 1708002 Barcelona</a:t>
                      </a:r>
                      <a:endParaRPr lang="fr-FR" sz="1100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Tel : 6123 456 789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Mob : 6123 456 789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543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Email: mail@mail.com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224132" y="5531356"/>
            <a:ext cx="3226858" cy="1015663"/>
          </a:xfrm>
          <a:prstGeom prst="rect">
            <a:avLst/>
          </a:prstGeom>
          <a:noFill/>
        </p:spPr>
        <p:txBody>
          <a:bodyPr wrap="square" rtlCol="0"/>
          <a:lstStyle/>
          <a:p>
            <a:pPr algn="just"/>
            <a:r>
              <a:rPr lang="en-GB" sz="1200" dirty="0" err="1">
                <a:solidFill>
                  <a:srgbClr val="000000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  <a:endParaRPr lang="fr-FR" sz="12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60325" y="4981133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600" i="1" dirty="0">
                <a:latin typeface="Arial"/>
                <a:cs typeface="Arial"/>
              </a:rPr>
              <a:t>OBJECTIVO</a:t>
            </a:r>
          </a:p>
        </p:txBody>
      </p:sp>
      <p:cxnSp>
        <p:nvCxnSpPr>
          <p:cNvPr id="17" name="Connecteur droit 16"/>
          <p:cNvCxnSpPr/>
          <p:nvPr/>
        </p:nvCxnSpPr>
        <p:spPr>
          <a:xfrm>
            <a:off x="560325" y="5362915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Larme 19"/>
          <p:cNvSpPr/>
          <p:nvPr/>
        </p:nvSpPr>
        <p:spPr>
          <a:xfrm>
            <a:off x="298841" y="5095581"/>
            <a:ext cx="186775" cy="174305"/>
          </a:xfrm>
          <a:prstGeom prst="teardrop">
            <a:avLst/>
          </a:prstGeom>
          <a:solidFill>
            <a:srgbClr val="EEECE1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560324" y="6801882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600" i="1" dirty="0">
                <a:latin typeface="Arial"/>
                <a:cs typeface="Arial"/>
              </a:rPr>
              <a:t>ESTUDIOS REALIZADOS</a:t>
            </a:r>
          </a:p>
        </p:txBody>
      </p:sp>
      <p:cxnSp>
        <p:nvCxnSpPr>
          <p:cNvPr id="22" name="Connecteur droit 21"/>
          <p:cNvCxnSpPr/>
          <p:nvPr/>
        </p:nvCxnSpPr>
        <p:spPr>
          <a:xfrm>
            <a:off x="560324" y="7183664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Larme 22"/>
          <p:cNvSpPr/>
          <p:nvPr/>
        </p:nvSpPr>
        <p:spPr>
          <a:xfrm>
            <a:off x="298840" y="6916330"/>
            <a:ext cx="186775" cy="174305"/>
          </a:xfrm>
          <a:prstGeom prst="teardrop">
            <a:avLst/>
          </a:prstGeom>
          <a:solidFill>
            <a:srgbClr val="EEECE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83531"/>
              </p:ext>
            </p:extLst>
          </p:nvPr>
        </p:nvGraphicFramePr>
        <p:xfrm>
          <a:off x="323744" y="7349605"/>
          <a:ext cx="3097245" cy="2834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7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 | 20XX 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/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 | 20XX 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</a:p>
                    <a:p>
                      <a:pPr algn="l"/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GRADO | 20XX – 20XX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chemeClr val="tx1"/>
                          </a:solidFill>
                          <a:effectLst/>
                          <a:latin typeface="Arial"/>
                          <a:ea typeface="Cambria"/>
                          <a:cs typeface="Arial"/>
                        </a:rPr>
                        <a:t>Lorem ipsum dolor sit amet, consectetur adipiscing elit. Quisque pulvinar sit amet turpis ut consequat.</a:t>
                      </a:r>
                      <a:endParaRPr lang="en-GB" sz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Cambri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418793"/>
              </p:ext>
            </p:extLst>
          </p:nvPr>
        </p:nvGraphicFramePr>
        <p:xfrm>
          <a:off x="3912813" y="845719"/>
          <a:ext cx="3650038" cy="3205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0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chemeClr val="accent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Lorem ipsum dolor sit amet, consectetur adipiscing elit. Quisque pulvinar sit amet turpis ut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consequat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.. </a:t>
                      </a:r>
                    </a:p>
                    <a:p>
                      <a:pPr algn="l"/>
                      <a:endParaRPr lang="fr-FR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chemeClr val="accent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Lorem ipsum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consectetur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elit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.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Quisque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pulvinar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turpis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ut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consequat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..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endParaRPr lang="fr-FR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1" kern="1200" dirty="0">
                          <a:solidFill>
                            <a:schemeClr val="accent5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EMPRESA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595959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CARGO OCCUPADO | 20XX – 20XX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l"/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Lorem ipsum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dolor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,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consectetur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adipiscing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elit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.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Quisque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pulvinar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sit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amet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turpis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 ut </a:t>
                      </a:r>
                      <a:r>
                        <a:rPr lang="fr-FR" sz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consequat</a:t>
                      </a:r>
                      <a:r>
                        <a:rPr lang="fr-FR" sz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Arial"/>
                          <a:cs typeface="Arial"/>
                        </a:rPr>
                        <a:t>.. </a:t>
                      </a:r>
                      <a:endParaRPr lang="fr-FR" sz="120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fr-FR" sz="12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ZoneTexte 26"/>
          <p:cNvSpPr txBox="1"/>
          <p:nvPr/>
        </p:nvSpPr>
        <p:spPr>
          <a:xfrm>
            <a:off x="4174294" y="289335"/>
            <a:ext cx="316442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600" i="1" dirty="0">
                <a:latin typeface="Arial"/>
                <a:cs typeface="Arial"/>
              </a:rPr>
              <a:t>EXPERIENCIA PROFESIONAL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4174296" y="671117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Larme 28"/>
          <p:cNvSpPr/>
          <p:nvPr/>
        </p:nvSpPr>
        <p:spPr>
          <a:xfrm>
            <a:off x="3912812" y="403783"/>
            <a:ext cx="186775" cy="174305"/>
          </a:xfrm>
          <a:prstGeom prst="teardrop">
            <a:avLst/>
          </a:prstGeom>
          <a:solidFill>
            <a:srgbClr val="EEECE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5027587"/>
              </p:ext>
            </p:extLst>
          </p:nvPr>
        </p:nvGraphicFramePr>
        <p:xfrm>
          <a:off x="3912812" y="4757817"/>
          <a:ext cx="3650036" cy="34741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0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400" b="1" i="1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INFORMATICO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Windows 7 &amp;</a:t>
                      </a:r>
                      <a:r>
                        <a:rPr lang="fr-FR" sz="1200" kern="12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8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Office Excel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Power Point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Administración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b="1" i="1" kern="1200" dirty="0" err="1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Languages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Francés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Inglés</a:t>
                      </a:r>
                      <a:endParaRPr lang="fr-F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200" b="1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Personalidad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2" name="ZoneTexte 31"/>
          <p:cNvSpPr txBox="1"/>
          <p:nvPr/>
        </p:nvSpPr>
        <p:spPr>
          <a:xfrm>
            <a:off x="4174294" y="4096186"/>
            <a:ext cx="289066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600" i="1" dirty="0">
                <a:latin typeface="Arial"/>
                <a:cs typeface="Arial"/>
              </a:rPr>
              <a:t>HABILIDADES</a:t>
            </a:r>
          </a:p>
        </p:txBody>
      </p:sp>
      <p:cxnSp>
        <p:nvCxnSpPr>
          <p:cNvPr id="33" name="Connecteur droit 32"/>
          <p:cNvCxnSpPr/>
          <p:nvPr/>
        </p:nvCxnSpPr>
        <p:spPr>
          <a:xfrm>
            <a:off x="4174294" y="4477968"/>
            <a:ext cx="2890664" cy="0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Larme 33"/>
          <p:cNvSpPr/>
          <p:nvPr/>
        </p:nvSpPr>
        <p:spPr>
          <a:xfrm>
            <a:off x="3912810" y="4210634"/>
            <a:ext cx="186775" cy="174305"/>
          </a:xfrm>
          <a:prstGeom prst="teardrop">
            <a:avLst/>
          </a:prstGeom>
          <a:solidFill>
            <a:srgbClr val="EEECE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5654531" y="5318465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5502131" y="5318465"/>
            <a:ext cx="1256328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5654531" y="5680438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514832" y="5680438"/>
            <a:ext cx="865013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5641830" y="6458667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502131" y="6458119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5641830" y="6084306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5502131" y="6083758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5654531" y="7651663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514832" y="7651115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5654531" y="7277302"/>
            <a:ext cx="1256328" cy="889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514832" y="7276754"/>
            <a:ext cx="1139620" cy="889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Larme 51"/>
          <p:cNvSpPr/>
          <p:nvPr/>
        </p:nvSpPr>
        <p:spPr>
          <a:xfrm>
            <a:off x="4315137" y="9370862"/>
            <a:ext cx="1339394" cy="1188081"/>
          </a:xfrm>
          <a:prstGeom prst="teardrop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Larme 52"/>
          <p:cNvSpPr/>
          <p:nvPr/>
        </p:nvSpPr>
        <p:spPr>
          <a:xfrm flipH="1">
            <a:off x="5654531" y="9370862"/>
            <a:ext cx="1183006" cy="1188081"/>
          </a:xfrm>
          <a:prstGeom prst="teardrop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Larme 53"/>
          <p:cNvSpPr/>
          <p:nvPr/>
        </p:nvSpPr>
        <p:spPr>
          <a:xfrm flipV="1">
            <a:off x="4321045" y="8231943"/>
            <a:ext cx="1339394" cy="1138920"/>
          </a:xfrm>
          <a:prstGeom prst="teardrop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Larme 54"/>
          <p:cNvSpPr/>
          <p:nvPr/>
        </p:nvSpPr>
        <p:spPr>
          <a:xfrm flipH="1" flipV="1">
            <a:off x="5660439" y="8231943"/>
            <a:ext cx="1183006" cy="1138920"/>
          </a:xfrm>
          <a:prstGeom prst="teardrop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4432957" y="8683181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Dinámico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4599054" y="9854696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400" i="1" dirty="0">
                <a:solidFill>
                  <a:srgbClr val="FFFFFF"/>
                </a:solidFill>
                <a:latin typeface="Arial"/>
                <a:cs typeface="Arial"/>
              </a:rPr>
              <a:t>Creativo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5775408" y="8685811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400" i="1" dirty="0">
                <a:solidFill>
                  <a:schemeClr val="bg1"/>
                </a:solidFill>
                <a:latin typeface="Arial"/>
                <a:cs typeface="Arial"/>
              </a:rPr>
              <a:t>Autónomo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5807927" y="9854696"/>
            <a:ext cx="1208873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/>
          <a:p>
            <a:r>
              <a:rPr lang="fr-FR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Involucrado</a:t>
            </a:r>
          </a:p>
        </p:txBody>
      </p:sp>
      <p:cxnSp>
        <p:nvCxnSpPr>
          <p:cNvPr id="74" name="Connecteur droit 73"/>
          <p:cNvCxnSpPr/>
          <p:nvPr/>
        </p:nvCxnSpPr>
        <p:spPr>
          <a:xfrm>
            <a:off x="3679003" y="184747"/>
            <a:ext cx="0" cy="10311339"/>
          </a:xfrm>
          <a:prstGeom prst="line">
            <a:avLst/>
          </a:prstGeom>
          <a:ln w="19050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711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83500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412</Words>
  <Application>Microsoft Macintosh PowerPoint</Application>
  <PresentationFormat>Personnalisé</PresentationFormat>
  <Paragraphs>63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cv73</dc:title>
  <dc:subject/>
  <dc:creator>www.ejemplodecv.com</dc:creator>
  <cp:keywords/>
  <dc:description/>
  <cp:lastModifiedBy>Axel Maille</cp:lastModifiedBy>
  <cp:revision>14</cp:revision>
  <dcterms:created xsi:type="dcterms:W3CDTF">2015-02-12T19:38:11Z</dcterms:created>
  <dcterms:modified xsi:type="dcterms:W3CDTF">2021-01-03T21:42:44Z</dcterms:modified>
  <cp:category/>
</cp:coreProperties>
</file>