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7556500" cy="10693400"/>
  <p:notesSz cx="7556500" cy="10693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5F5"/>
    <a:srgbClr val="5FA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8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59650" y="802000"/>
            <a:ext cx="5037899" cy="4010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199" cy="4812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619796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199" cy="48120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1097582" y="2019865"/>
            <a:ext cx="5361337" cy="4916167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Font typeface="Noto Symbol"/>
              <a:buNone/>
            </a:pPr>
            <a:endParaRPr sz="3200" b="0" i="0" u="none" strike="noStrike" cap="none" baseline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093246" y="2376309"/>
            <a:ext cx="5370005" cy="26895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rgbClr val="6DB7D7"/>
              </a:buClr>
              <a:buFont typeface="Noto Symbo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093248" y="5144016"/>
            <a:ext cx="5370005" cy="1429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00"/>
              </a:spcBef>
              <a:buClr>
                <a:srgbClr val="6DB7D7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mage avec légend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40793" y="954066"/>
            <a:ext cx="3371291" cy="1811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40793" y="2787731"/>
            <a:ext cx="3371291" cy="5800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600"/>
              </a:spcBef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4206828" y="560385"/>
            <a:ext cx="3022599" cy="8292260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re et texte vertical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 rot="5400000">
            <a:off x="390695" y="2558347"/>
            <a:ext cx="6772486" cy="6646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itre vertical et text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 rot="5400000">
            <a:off x="2373353" y="4291237"/>
            <a:ext cx="8693337" cy="12594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-1128597" y="2156788"/>
            <a:ext cx="8693337" cy="55283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3914" y="2495127"/>
            <a:ext cx="6646048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 avec imag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300423" y="5227887"/>
            <a:ext cx="6955653" cy="2292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300423" y="7439271"/>
            <a:ext cx="6955653" cy="15166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00"/>
              </a:spcBef>
              <a:buClr>
                <a:srgbClr val="6DB7D7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pic" idx="2"/>
          </p:nvPr>
        </p:nvSpPr>
        <p:spPr>
          <a:xfrm>
            <a:off x="306573" y="566850"/>
            <a:ext cx="6943352" cy="4423402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-tête de sec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3914" y="3747125"/>
            <a:ext cx="6657854" cy="21238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3914" y="5825401"/>
            <a:ext cx="6657854" cy="23391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300"/>
              </a:spcBef>
              <a:buClr>
                <a:srgbClr val="888888"/>
              </a:buClr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3914" y="2495127"/>
            <a:ext cx="3173729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3926232" y="2495127"/>
            <a:ext cx="3173729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3914" y="2265953"/>
            <a:ext cx="3173729" cy="1170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rgbClr val="6DB7D7"/>
              </a:buClr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3914" y="3660228"/>
            <a:ext cx="3173729" cy="56073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3926230" y="2265953"/>
            <a:ext cx="3173729" cy="1170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rgbClr val="6DB7D7"/>
              </a:buClr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3926230" y="3660228"/>
            <a:ext cx="3173729" cy="56073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 avec légen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40795" y="954066"/>
            <a:ext cx="3173729" cy="1811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919417" y="574275"/>
            <a:ext cx="3173729" cy="86933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20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40795" y="2787731"/>
            <a:ext cx="3173729" cy="5800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600"/>
              </a:spcBef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3914" y="2495127"/>
            <a:ext cx="6646048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indent="-181610" algn="l" rtl="0">
              <a:spcBef>
                <a:spcPts val="2000"/>
              </a:spcBef>
              <a:buClr>
                <a:srgbClr val="6DB7D7"/>
              </a:buClr>
              <a:buFont typeface="Noto Symbol"/>
              <a:buChar char="●"/>
              <a:defRPr/>
            </a:lvl1pPr>
            <a:lvl2pPr marL="685800" marR="0" indent="-189230" algn="l" rtl="0">
              <a:spcBef>
                <a:spcPts val="600"/>
              </a:spcBef>
              <a:buClr>
                <a:srgbClr val="205C77"/>
              </a:buClr>
              <a:buFont typeface="Noto Symbol"/>
              <a:buChar char="●"/>
              <a:defRPr/>
            </a:lvl2pPr>
            <a:lvl3pPr marL="968375" marR="0" indent="-142875" algn="l" rtl="0">
              <a:spcBef>
                <a:spcPts val="600"/>
              </a:spcBef>
              <a:buClr>
                <a:srgbClr val="6DB7D7"/>
              </a:buClr>
              <a:buFont typeface="Noto Symbol"/>
              <a:buChar char="●"/>
              <a:defRPr/>
            </a:lvl3pPr>
            <a:lvl4pPr marL="1263650" marR="0" indent="-172719" algn="l" rtl="0">
              <a:spcBef>
                <a:spcPts val="600"/>
              </a:spcBef>
              <a:buClr>
                <a:srgbClr val="205C77"/>
              </a:buClr>
              <a:buFont typeface="Noto Symbol"/>
              <a:buChar char="●"/>
              <a:defRPr/>
            </a:lvl4pPr>
            <a:lvl5pPr marL="1546225" marR="0" indent="-163194" algn="l" rtl="0">
              <a:spcBef>
                <a:spcPts val="600"/>
              </a:spcBef>
              <a:buClr>
                <a:srgbClr val="6DB7D7"/>
              </a:buClr>
              <a:buFont typeface="Noto Symbol"/>
              <a:buChar char="●"/>
              <a:defRPr/>
            </a:lvl5pPr>
            <a:lvl6pPr marL="1828800" marR="0" indent="-166370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●"/>
              <a:defRPr/>
            </a:lvl6pPr>
            <a:lvl7pPr marL="2117725" marR="0" indent="-163195" algn="l" rtl="0">
              <a:spcBef>
                <a:spcPts val="360"/>
              </a:spcBef>
              <a:buClr>
                <a:srgbClr val="6DB7D7"/>
              </a:buClr>
              <a:buFont typeface="Noto Symbol"/>
              <a:buChar char="●"/>
              <a:defRPr/>
            </a:lvl7pPr>
            <a:lvl8pPr marL="2398713" marR="0" indent="-164783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●"/>
              <a:defRPr/>
            </a:lvl8pPr>
            <a:lvl9pPr marL="2689225" marR="0" indent="-163195" algn="l" rtl="0">
              <a:spcBef>
                <a:spcPts val="360"/>
              </a:spcBef>
              <a:buClr>
                <a:srgbClr val="6DB7D7"/>
              </a:buClr>
              <a:buFont typeface="Noto Symbol"/>
              <a:buChar char="●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888690"/>
            <a:ext cx="7562850" cy="1234114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Fotolia_57254857_X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14" b="5760"/>
          <a:stretch/>
        </p:blipFill>
        <p:spPr>
          <a:xfrm>
            <a:off x="2911414" y="161294"/>
            <a:ext cx="1324943" cy="1454791"/>
          </a:xfrm>
          <a:prstGeom prst="ellipse">
            <a:avLst/>
          </a:prstGeom>
          <a:ln w="12700" cmpd="sng">
            <a:solidFill>
              <a:srgbClr val="5FA1B1"/>
            </a:solidFill>
          </a:ln>
        </p:spPr>
      </p:pic>
      <p:sp>
        <p:nvSpPr>
          <p:cNvPr id="3" name="ZoneTexte 2"/>
          <p:cNvSpPr txBox="1"/>
          <p:nvPr/>
        </p:nvSpPr>
        <p:spPr>
          <a:xfrm>
            <a:off x="4697020" y="3030225"/>
            <a:ext cx="2732479" cy="1323439"/>
          </a:xfrm>
          <a:prstGeom prst="rect">
            <a:avLst/>
          </a:prstGeom>
          <a:noFill/>
        </p:spPr>
        <p:txBody>
          <a:bodyPr wrap="square" rtlCol="0"/>
          <a:lstStyle/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TELEFONO : 6123 456 789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EMAIL: MAIL@MAIL.COM</a:t>
            </a:r>
            <a:endParaRPr lang="fr-FR" sz="1000" dirty="0"/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WEBSITE: HTTP//WWW.WEBSITE.COM</a:t>
            </a:r>
            <a:endParaRPr lang="fr-FR" sz="1000" dirty="0"/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NATIONALIDAD : ESPANOL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DIRECCION: Plaça de Catalunya, 1708002 Barcelona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17727" y="126322"/>
            <a:ext cx="246344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2000" b="1" dirty="0"/>
              <a:t>Miguel</a:t>
            </a:r>
            <a:endParaRPr lang="fr-FR" sz="2000" b="1" dirty="0">
              <a:latin typeface="Arial"/>
              <a:cs typeface="Arial"/>
            </a:endParaRPr>
          </a:p>
          <a:p>
            <a:pPr algn="r"/>
            <a:r>
              <a:rPr lang="fr-FR" sz="2400" b="1" dirty="0">
                <a:solidFill>
                  <a:srgbClr val="5FA1B1"/>
                </a:solidFill>
                <a:latin typeface="Arial"/>
                <a:cs typeface="Arial"/>
              </a:rPr>
              <a:t>HERNANDEZ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0001" y="1069145"/>
            <a:ext cx="2391176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CARGO BUSCANDO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350816"/>
              </p:ext>
            </p:extLst>
          </p:nvPr>
        </p:nvGraphicFramePr>
        <p:xfrm>
          <a:off x="712433" y="2746333"/>
          <a:ext cx="3523924" cy="3442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2564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5FA1B1"/>
                          </a:solidFill>
                        </a:rPr>
                        <a:t>EXPERIENCIA PROFESIONAL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NAME | CARGO OCCUPADO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</a:t>
                      </a:r>
                      <a:r>
                        <a:rPr lang="fr-FR" sz="1000" dirty="0" err="1">
                          <a:solidFill>
                            <a:srgbClr val="7F7F7F"/>
                          </a:solidFill>
                        </a:rPr>
                        <a:t>elit</a:t>
                      </a: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.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NAME | CARGO OCCUPADO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</a:t>
                      </a:r>
                      <a:r>
                        <a:rPr lang="fr-FR" sz="1000" dirty="0" err="1">
                          <a:solidFill>
                            <a:srgbClr val="7F7F7F"/>
                          </a:solidFill>
                        </a:rPr>
                        <a:t>elit</a:t>
                      </a: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.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NAME | CARGO OCCUPADO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</a:t>
                      </a:r>
                      <a:r>
                        <a:rPr lang="fr-FR" sz="1000" dirty="0" err="1">
                          <a:solidFill>
                            <a:srgbClr val="7F7F7F"/>
                          </a:solidFill>
                        </a:rPr>
                        <a:t>elit</a:t>
                      </a: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.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998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NAME | CARGO OCCUPADO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</a:t>
                      </a:r>
                      <a:r>
                        <a:rPr lang="fr-FR" sz="1000" dirty="0" err="1">
                          <a:solidFill>
                            <a:srgbClr val="7F7F7F"/>
                          </a:solidFill>
                        </a:rPr>
                        <a:t>elit</a:t>
                      </a: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.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Connecteur droit 12"/>
          <p:cNvCxnSpPr>
            <a:endCxn id="20" idx="4"/>
          </p:cNvCxnSpPr>
          <p:nvPr/>
        </p:nvCxnSpPr>
        <p:spPr>
          <a:xfrm>
            <a:off x="494718" y="3202349"/>
            <a:ext cx="9722" cy="2524679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399464" y="312523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09186" y="393987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409186" y="4720057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409186" y="5536520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066649"/>
              </p:ext>
            </p:extLst>
          </p:nvPr>
        </p:nvGraphicFramePr>
        <p:xfrm>
          <a:off x="819214" y="6411346"/>
          <a:ext cx="3523924" cy="19353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2564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5FA1B1"/>
                          </a:solidFill>
                        </a:rPr>
                        <a:t>ESTUDIOS REALIZADOS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UNIVERSIDAD | GRADO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UNIVERSIDAD | GRADO | 20XX – 20XX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0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4" name="Connecteur droit 23"/>
          <p:cNvCxnSpPr/>
          <p:nvPr/>
        </p:nvCxnSpPr>
        <p:spPr>
          <a:xfrm flipH="1">
            <a:off x="529082" y="6777538"/>
            <a:ext cx="7441" cy="96432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>
          <a:xfrm>
            <a:off x="441269" y="6777538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448190" y="7566785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526642" y="1048730"/>
            <a:ext cx="2775858" cy="10156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Lorem ipsum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dolor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sit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amet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,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consectetur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adipiscing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elit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.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Quisque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pulvinar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sit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amet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turpis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ut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consequat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. Lorem ipsum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dolor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sit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amet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,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consectetur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adipiscing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elit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.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Quisque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pulvinar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sit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amet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turpis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 ut </a:t>
            </a:r>
            <a:r>
              <a:rPr lang="fr-FR" sz="1000" dirty="0" err="1">
                <a:solidFill>
                  <a:srgbClr val="7F7F7F"/>
                </a:solidFill>
                <a:latin typeface="Calibri" charset="0"/>
              </a:rPr>
              <a:t>consequat</a:t>
            </a:r>
            <a:r>
              <a:rPr lang="fr-FR" sz="1000" dirty="0">
                <a:solidFill>
                  <a:srgbClr val="7F7F7F"/>
                </a:solidFill>
                <a:latin typeface="Calibri" charset="0"/>
              </a:rPr>
              <a:t>. </a:t>
            </a:r>
          </a:p>
        </p:txBody>
      </p:sp>
      <p:cxnSp>
        <p:nvCxnSpPr>
          <p:cNvPr id="31" name="Connecteur droit 30"/>
          <p:cNvCxnSpPr/>
          <p:nvPr/>
        </p:nvCxnSpPr>
        <p:spPr>
          <a:xfrm>
            <a:off x="5944832" y="2128697"/>
            <a:ext cx="0" cy="61763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5849578" y="2732724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5855739" y="452954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8" name="Corde 37"/>
          <p:cNvSpPr/>
          <p:nvPr/>
        </p:nvSpPr>
        <p:spPr>
          <a:xfrm>
            <a:off x="4724742" y="602143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Corde 39"/>
          <p:cNvSpPr/>
          <p:nvPr/>
        </p:nvSpPr>
        <p:spPr>
          <a:xfrm rot="5925420">
            <a:off x="4724742" y="602143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Corde 47"/>
          <p:cNvSpPr/>
          <p:nvPr/>
        </p:nvSpPr>
        <p:spPr>
          <a:xfrm>
            <a:off x="6058595" y="601091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Corde 48"/>
          <p:cNvSpPr/>
          <p:nvPr/>
        </p:nvSpPr>
        <p:spPr>
          <a:xfrm rot="3912528">
            <a:off x="6058595" y="601091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Corde 50"/>
          <p:cNvSpPr/>
          <p:nvPr/>
        </p:nvSpPr>
        <p:spPr>
          <a:xfrm rot="7970292">
            <a:off x="4710870" y="703796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Corde 51"/>
          <p:cNvSpPr/>
          <p:nvPr/>
        </p:nvSpPr>
        <p:spPr>
          <a:xfrm rot="341668">
            <a:off x="4710881" y="7037963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Corde 52"/>
          <p:cNvSpPr/>
          <p:nvPr/>
        </p:nvSpPr>
        <p:spPr>
          <a:xfrm rot="6072403">
            <a:off x="6084355" y="7037962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Corde 53"/>
          <p:cNvSpPr/>
          <p:nvPr/>
        </p:nvSpPr>
        <p:spPr>
          <a:xfrm rot="341668">
            <a:off x="6084366" y="703796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4679715" y="5361686"/>
            <a:ext cx="2329634" cy="307777"/>
          </a:xfrm>
          <a:prstGeom prst="rect">
            <a:avLst/>
          </a:prstGeom>
        </p:spPr>
        <p:txBody>
          <a:bodyPr wrap="none"/>
          <a:lstStyle/>
          <a:p>
            <a:r>
              <a:rPr lang="fr-FR" dirty="0">
                <a:solidFill>
                  <a:srgbClr val="5FA1B1"/>
                </a:solidFill>
              </a:rPr>
              <a:t>IDIOMAS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5178892" y="6228180"/>
            <a:ext cx="594290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Francés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6522949" y="6228180"/>
            <a:ext cx="729706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Italiano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5323482" y="7251474"/>
            <a:ext cx="655110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Inglés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6611022" y="7273069"/>
            <a:ext cx="622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Aleman</a:t>
            </a:r>
          </a:p>
        </p:txBody>
      </p:sp>
      <p:cxnSp>
        <p:nvCxnSpPr>
          <p:cNvPr id="67" name="Connecteur droit 66"/>
          <p:cNvCxnSpPr/>
          <p:nvPr/>
        </p:nvCxnSpPr>
        <p:spPr>
          <a:xfrm>
            <a:off x="504440" y="8691453"/>
            <a:ext cx="6680131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>
            <a:endCxn id="70" idx="4"/>
          </p:cNvCxnSpPr>
          <p:nvPr/>
        </p:nvCxnSpPr>
        <p:spPr>
          <a:xfrm>
            <a:off x="5950994" y="4720057"/>
            <a:ext cx="724" cy="514379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H="1">
            <a:off x="5979824" y="7994280"/>
            <a:ext cx="6161" cy="704887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Ellipse 69"/>
          <p:cNvSpPr/>
          <p:nvPr/>
        </p:nvSpPr>
        <p:spPr>
          <a:xfrm>
            <a:off x="5856464" y="5043928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5890731" y="7899026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graphicFrame>
        <p:nvGraphicFramePr>
          <p:cNvPr id="73" name="Tableau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334210"/>
              </p:ext>
            </p:extLst>
          </p:nvPr>
        </p:nvGraphicFramePr>
        <p:xfrm>
          <a:off x="448190" y="9115576"/>
          <a:ext cx="3837340" cy="1244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847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847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de proyecto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847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Administración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89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del cambio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4" name="ZoneTexte 73"/>
          <p:cNvSpPr txBox="1"/>
          <p:nvPr/>
        </p:nvSpPr>
        <p:spPr>
          <a:xfrm>
            <a:off x="448190" y="8693858"/>
            <a:ext cx="1449436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5FA1B1"/>
                </a:solidFill>
              </a:rPr>
              <a:t>HIGH SKILLS</a:t>
            </a:r>
          </a:p>
        </p:txBody>
      </p:sp>
      <p:sp>
        <p:nvSpPr>
          <p:cNvPr id="116" name="Ellipse 115"/>
          <p:cNvSpPr/>
          <p:nvPr/>
        </p:nvSpPr>
        <p:spPr>
          <a:xfrm>
            <a:off x="2217816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2370216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2519591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2673679" y="920746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2830129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2982529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3131904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3285992" y="920746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3433679" y="9210489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3587767" y="921351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2216128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2368528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2517903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2671991" y="9505928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2828441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2980841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130216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3284304" y="9505928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3431991" y="9508950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3586079" y="951197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2243056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2395456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2544831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>
            <a:off x="2698919" y="9823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/>
          <p:cNvSpPr/>
          <p:nvPr/>
        </p:nvSpPr>
        <p:spPr>
          <a:xfrm>
            <a:off x="2855369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/>
          <p:cNvSpPr/>
          <p:nvPr/>
        </p:nvSpPr>
        <p:spPr>
          <a:xfrm>
            <a:off x="3007769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/>
          <p:cNvSpPr/>
          <p:nvPr/>
        </p:nvSpPr>
        <p:spPr>
          <a:xfrm>
            <a:off x="3157144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>
            <a:off x="3311232" y="982344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>
            <a:off x="3458919" y="982646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3613007" y="9829489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/>
          <p:cNvSpPr/>
          <p:nvPr/>
        </p:nvSpPr>
        <p:spPr>
          <a:xfrm>
            <a:off x="2243056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2395456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2544831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2698919" y="1012281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>
            <a:off x="2855369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>
            <a:off x="3007769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>
            <a:off x="3157144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3311232" y="1012281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>
            <a:off x="3458919" y="1012583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>
            <a:off x="3613007" y="10128859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ZoneTexte 155"/>
          <p:cNvSpPr txBox="1"/>
          <p:nvPr/>
        </p:nvSpPr>
        <p:spPr>
          <a:xfrm>
            <a:off x="4998357" y="9353040"/>
            <a:ext cx="2186214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1100" dirty="0">
                <a:solidFill>
                  <a:schemeClr val="bg1"/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6212341" y="9063693"/>
            <a:ext cx="8899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>
                <a:solidFill>
                  <a:schemeClr val="bg1"/>
                </a:solidFill>
              </a:rPr>
              <a:t>INFOS +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6" y="685920"/>
            <a:ext cx="6800850" cy="88609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587250"/>
      </p:ext>
    </p:extLst>
  </p:cSld>
  <p:clrMapOvr>
    <a:masterClrMapping/>
  </p:clrMapOvr>
</p:sld>
</file>

<file path=ppt/theme/theme1.xml><?xml version="1.0" encoding="utf-8"?>
<a:theme xmlns:a="http://schemas.openxmlformats.org/drawingml/2006/main" name="Brise">
  <a:themeElements>
    <a:clrScheme name="Bris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489</Words>
  <Application>Microsoft Macintosh PowerPoint</Application>
  <PresentationFormat>Personnalisé</PresentationFormat>
  <Paragraphs>58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Avenir Book</vt:lpstr>
      <vt:lpstr>Calibri</vt:lpstr>
      <vt:lpstr>Courier New</vt:lpstr>
      <vt:lpstr>Noto Symbol</vt:lpstr>
      <vt:lpstr>Wingdings</vt:lpstr>
      <vt:lpstr>Brise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cv72</dc:title>
  <dc:subject/>
  <dc:creator>www.ejemplodecv.com</dc:creator>
  <cp:keywords/>
  <dc:description/>
  <cp:lastModifiedBy>Axel Maille</cp:lastModifiedBy>
  <cp:revision>35</cp:revision>
  <dcterms:modified xsi:type="dcterms:W3CDTF">2021-01-03T21:43:06Z</dcterms:modified>
  <cp:category/>
</cp:coreProperties>
</file>