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6C4E90"/>
    <a:srgbClr val="5F4B78"/>
    <a:srgbClr val="4C3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6415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4267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99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294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03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3381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9200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30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727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7594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E726-84D0-4244-BE51-6563BBF6E58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413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9E726-84D0-4244-BE51-6563BBF6E58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1023B-375D-3D4A-A227-8B3483B82A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5883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5005416" y="2627720"/>
            <a:ext cx="2330846" cy="45529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339409"/>
            <a:ext cx="7562850" cy="153281"/>
          </a:xfrm>
          <a:prstGeom prst="rect">
            <a:avLst/>
          </a:prstGeom>
          <a:solidFill>
            <a:srgbClr val="4C36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018234" y="156506"/>
            <a:ext cx="2404023" cy="584776"/>
          </a:xfrm>
          <a:prstGeom prst="rect">
            <a:avLst/>
          </a:prstGeom>
          <a:solidFill>
            <a:schemeClr val="bg1"/>
          </a:solidFill>
        </p:spPr>
        <p:txBody>
          <a:bodyPr wrap="none" rtlCol="0"/>
          <a:lstStyle/>
          <a:p>
            <a:r>
              <a:rPr lang="fr-FR" sz="3200" dirty="0">
                <a:solidFill>
                  <a:srgbClr val="4C3666"/>
                </a:solidFill>
              </a:rPr>
              <a:t>José LUIS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018234" y="758381"/>
            <a:ext cx="2756233" cy="4001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0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Objectivo</a:t>
            </a:r>
            <a:endParaRPr lang="fr-FR" sz="20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62770" y="1180388"/>
            <a:ext cx="4138628" cy="769441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100" dirty="0">
                <a:solidFill>
                  <a:srgbClr val="7F7F7F"/>
                </a:solidFill>
              </a:rPr>
              <a:t>Lorem ipsum </a:t>
            </a:r>
            <a:r>
              <a:rPr lang="fr-FR" sz="1100" dirty="0" err="1">
                <a:solidFill>
                  <a:srgbClr val="7F7F7F"/>
                </a:solidFill>
              </a:rPr>
              <a:t>dolor</a:t>
            </a:r>
            <a:r>
              <a:rPr lang="fr-FR" sz="1100" dirty="0">
                <a:solidFill>
                  <a:srgbClr val="7F7F7F"/>
                </a:solidFill>
              </a:rPr>
              <a:t> </a:t>
            </a:r>
            <a:r>
              <a:rPr lang="fr-FR" sz="1100" dirty="0" err="1">
                <a:solidFill>
                  <a:srgbClr val="7F7F7F"/>
                </a:solidFill>
              </a:rPr>
              <a:t>sit</a:t>
            </a:r>
            <a:r>
              <a:rPr lang="fr-FR" sz="1100" dirty="0">
                <a:solidFill>
                  <a:srgbClr val="7F7F7F"/>
                </a:solidFill>
              </a:rPr>
              <a:t> </a:t>
            </a:r>
            <a:r>
              <a:rPr lang="fr-FR" sz="1100" dirty="0" err="1">
                <a:solidFill>
                  <a:srgbClr val="7F7F7F"/>
                </a:solidFill>
              </a:rPr>
              <a:t>amet</a:t>
            </a:r>
            <a:r>
              <a:rPr lang="fr-FR" sz="1100" dirty="0">
                <a:solidFill>
                  <a:srgbClr val="7F7F7F"/>
                </a:solidFill>
              </a:rPr>
              <a:t>, </a:t>
            </a:r>
            <a:r>
              <a:rPr lang="fr-FR" sz="1100" dirty="0" err="1">
                <a:solidFill>
                  <a:srgbClr val="7F7F7F"/>
                </a:solidFill>
              </a:rPr>
              <a:t>consectetur</a:t>
            </a:r>
            <a:r>
              <a:rPr lang="fr-FR" sz="1100" dirty="0">
                <a:solidFill>
                  <a:srgbClr val="7F7F7F"/>
                </a:solidFill>
              </a:rPr>
              <a:t> </a:t>
            </a:r>
            <a:r>
              <a:rPr lang="fr-FR" sz="1100" dirty="0" err="1">
                <a:solidFill>
                  <a:srgbClr val="7F7F7F"/>
                </a:solidFill>
              </a:rPr>
              <a:t>adipiscing</a:t>
            </a:r>
            <a:r>
              <a:rPr lang="fr-FR" sz="1100" dirty="0">
                <a:solidFill>
                  <a:srgbClr val="7F7F7F"/>
                </a:solidFill>
              </a:rPr>
              <a:t> </a:t>
            </a:r>
            <a:r>
              <a:rPr lang="fr-FR" sz="1100" dirty="0" err="1">
                <a:solidFill>
                  <a:srgbClr val="7F7F7F"/>
                </a:solidFill>
              </a:rPr>
              <a:t>elit</a:t>
            </a:r>
            <a:r>
              <a:rPr lang="fr-FR" sz="1100" dirty="0">
                <a:solidFill>
                  <a:srgbClr val="7F7F7F"/>
                </a:solidFill>
              </a:rPr>
              <a:t>. </a:t>
            </a:r>
            <a:r>
              <a:rPr lang="fr-FR" sz="1100" dirty="0" err="1">
                <a:solidFill>
                  <a:srgbClr val="7F7F7F"/>
                </a:solidFill>
              </a:rPr>
              <a:t>Quisque</a:t>
            </a:r>
            <a:r>
              <a:rPr lang="fr-FR" sz="1100" dirty="0">
                <a:solidFill>
                  <a:srgbClr val="7F7F7F"/>
                </a:solidFill>
              </a:rPr>
              <a:t> pulvinar </a:t>
            </a:r>
            <a:r>
              <a:rPr lang="fr-FR" sz="1100" dirty="0" err="1">
                <a:solidFill>
                  <a:srgbClr val="7F7F7F"/>
                </a:solidFill>
              </a:rPr>
              <a:t>sit</a:t>
            </a:r>
            <a:r>
              <a:rPr lang="fr-FR" sz="1100" dirty="0">
                <a:solidFill>
                  <a:srgbClr val="7F7F7F"/>
                </a:solidFill>
              </a:rPr>
              <a:t> </a:t>
            </a:r>
            <a:r>
              <a:rPr lang="fr-FR" sz="1100" dirty="0" err="1">
                <a:solidFill>
                  <a:srgbClr val="7F7F7F"/>
                </a:solidFill>
              </a:rPr>
              <a:t>amet</a:t>
            </a:r>
            <a:r>
              <a:rPr lang="fr-FR" sz="1100" dirty="0">
                <a:solidFill>
                  <a:srgbClr val="7F7F7F"/>
                </a:solidFill>
              </a:rPr>
              <a:t> </a:t>
            </a:r>
            <a:r>
              <a:rPr lang="fr-FR" sz="1100" dirty="0" err="1">
                <a:solidFill>
                  <a:srgbClr val="7F7F7F"/>
                </a:solidFill>
              </a:rPr>
              <a:t>turpis</a:t>
            </a:r>
            <a:r>
              <a:rPr lang="fr-FR" sz="1100" dirty="0">
                <a:solidFill>
                  <a:srgbClr val="7F7F7F"/>
                </a:solidFill>
              </a:rPr>
              <a:t> ut </a:t>
            </a:r>
            <a:r>
              <a:rPr lang="fr-FR" sz="1100" dirty="0" err="1">
                <a:solidFill>
                  <a:srgbClr val="7F7F7F"/>
                </a:solidFill>
              </a:rPr>
              <a:t>consequat</a:t>
            </a:r>
            <a:r>
              <a:rPr lang="fr-FR" sz="1100" dirty="0">
                <a:solidFill>
                  <a:srgbClr val="7F7F7F"/>
                </a:solidFill>
              </a:rPr>
              <a:t>. Lorem ipsum </a:t>
            </a:r>
            <a:r>
              <a:rPr lang="fr-FR" sz="1100" dirty="0" err="1">
                <a:solidFill>
                  <a:srgbClr val="7F7F7F"/>
                </a:solidFill>
              </a:rPr>
              <a:t>dolor</a:t>
            </a:r>
            <a:r>
              <a:rPr lang="fr-FR" sz="1100" dirty="0">
                <a:solidFill>
                  <a:srgbClr val="7F7F7F"/>
                </a:solidFill>
              </a:rPr>
              <a:t> </a:t>
            </a:r>
            <a:r>
              <a:rPr lang="fr-FR" sz="1100" dirty="0" err="1">
                <a:solidFill>
                  <a:srgbClr val="7F7F7F"/>
                </a:solidFill>
              </a:rPr>
              <a:t>sit</a:t>
            </a:r>
            <a:r>
              <a:rPr lang="fr-FR" sz="1100" dirty="0">
                <a:solidFill>
                  <a:srgbClr val="7F7F7F"/>
                </a:solidFill>
              </a:rPr>
              <a:t> </a:t>
            </a:r>
            <a:r>
              <a:rPr lang="fr-FR" sz="1100" dirty="0" err="1">
                <a:solidFill>
                  <a:srgbClr val="7F7F7F"/>
                </a:solidFill>
              </a:rPr>
              <a:t>amet</a:t>
            </a:r>
            <a:r>
              <a:rPr lang="fr-FR" sz="1100" dirty="0">
                <a:solidFill>
                  <a:srgbClr val="7F7F7F"/>
                </a:solidFill>
              </a:rPr>
              <a:t>, </a:t>
            </a:r>
            <a:r>
              <a:rPr lang="fr-FR" sz="1100" dirty="0" err="1">
                <a:solidFill>
                  <a:srgbClr val="7F7F7F"/>
                </a:solidFill>
              </a:rPr>
              <a:t>consectetur</a:t>
            </a:r>
            <a:r>
              <a:rPr lang="fr-FR" sz="1100" dirty="0">
                <a:solidFill>
                  <a:srgbClr val="7F7F7F"/>
                </a:solidFill>
              </a:rPr>
              <a:t> </a:t>
            </a:r>
            <a:r>
              <a:rPr lang="fr-FR" sz="1100" dirty="0" err="1">
                <a:solidFill>
                  <a:srgbClr val="7F7F7F"/>
                </a:solidFill>
              </a:rPr>
              <a:t>adipiscing</a:t>
            </a:r>
            <a:r>
              <a:rPr lang="fr-FR" sz="1100" dirty="0">
                <a:solidFill>
                  <a:srgbClr val="7F7F7F"/>
                </a:solidFill>
              </a:rPr>
              <a:t> </a:t>
            </a:r>
            <a:r>
              <a:rPr lang="fr-FR" sz="1100" dirty="0" err="1">
                <a:solidFill>
                  <a:srgbClr val="7F7F7F"/>
                </a:solidFill>
              </a:rPr>
              <a:t>elit</a:t>
            </a:r>
            <a:r>
              <a:rPr lang="fr-FR" sz="1100" dirty="0">
                <a:solidFill>
                  <a:srgbClr val="7F7F7F"/>
                </a:solidFill>
              </a:rPr>
              <a:t>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448814" y="811056"/>
            <a:ext cx="915635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>
                <a:solidFill>
                  <a:srgbClr val="4C3666"/>
                </a:solidFill>
              </a:rPr>
              <a:t>Contacto</a:t>
            </a:r>
          </a:p>
        </p:txBody>
      </p:sp>
      <p:cxnSp>
        <p:nvCxnSpPr>
          <p:cNvPr id="10" name="Connecteur droit 9"/>
          <p:cNvCxnSpPr/>
          <p:nvPr/>
        </p:nvCxnSpPr>
        <p:spPr>
          <a:xfrm flipH="1">
            <a:off x="4981682" y="1180388"/>
            <a:ext cx="2382767" cy="0"/>
          </a:xfrm>
          <a:prstGeom prst="line">
            <a:avLst/>
          </a:prstGeom>
          <a:ln w="3175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5984611" y="1302891"/>
            <a:ext cx="1351652" cy="1066959"/>
          </a:xfrm>
          <a:prstGeom prst="rect">
            <a:avLst/>
          </a:prstGeom>
          <a:noFill/>
        </p:spPr>
        <p:txBody>
          <a:bodyPr wrap="none" rtlCol="0"/>
          <a:lstStyle/>
          <a:p>
            <a:pPr algn="r">
              <a:spcAft>
                <a:spcPts val="400"/>
              </a:spcAft>
            </a:pP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Plaça de Catalunya</a:t>
            </a:r>
          </a:p>
          <a:p>
            <a:pPr algn="r">
              <a:spcAft>
                <a:spcPts val="400"/>
              </a:spcAft>
            </a:pP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1708002 Barcelona</a:t>
            </a:r>
          </a:p>
          <a:p>
            <a:pPr algn="r">
              <a:spcAft>
                <a:spcPts val="400"/>
              </a:spcAft>
            </a:pP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6123 456 789</a:t>
            </a:r>
          </a:p>
          <a:p>
            <a:pPr algn="r">
              <a:spcAft>
                <a:spcPts val="400"/>
              </a:spcAft>
            </a:pPr>
            <a:r>
              <a:rPr lang="fr-FR" sz="1000">
                <a:solidFill>
                  <a:schemeClr val="tx1">
                    <a:lumMod val="85000"/>
                    <a:lumOff val="15000"/>
                  </a:schemeClr>
                </a:solidFill>
              </a:rPr>
              <a:t>6123 456 789</a:t>
            </a:r>
            <a:endParaRPr lang="fr-FR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>
              <a:spcAft>
                <a:spcPts val="400"/>
              </a:spcAft>
            </a:pP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mail@mail.com</a:t>
            </a:r>
            <a:endParaRPr lang="fr-FR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4" name="Image 13" descr="Capture d’écran 2013-06-05 à 17.35.00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5005416" y="1302891"/>
            <a:ext cx="270510" cy="273050"/>
          </a:xfrm>
          <a:prstGeom prst="rect">
            <a:avLst/>
          </a:prstGeom>
        </p:spPr>
      </p:pic>
      <p:pic>
        <p:nvPicPr>
          <p:cNvPr id="15" name="Image 14" descr="Capture d’écran 2013-06-05 à 17.35.22.png"/>
          <p:cNvPicPr/>
          <p:nvPr/>
        </p:nvPicPr>
        <p:blipFill>
          <a:blip r:embed="rId3"/>
          <a:stretch>
            <a:fillRect/>
          </a:stretch>
        </p:blipFill>
        <p:spPr>
          <a:xfrm>
            <a:off x="5005416" y="1575941"/>
            <a:ext cx="270510" cy="264160"/>
          </a:xfrm>
          <a:prstGeom prst="rect">
            <a:avLst/>
          </a:prstGeom>
        </p:spPr>
      </p:pic>
      <p:pic>
        <p:nvPicPr>
          <p:cNvPr id="16" name="Image 15" descr="Capture d’écran 2013-06-05 à 17.35.33.png"/>
          <p:cNvPicPr/>
          <p:nvPr/>
        </p:nvPicPr>
        <p:blipFill>
          <a:blip r:embed="rId4"/>
          <a:stretch>
            <a:fillRect/>
          </a:stretch>
        </p:blipFill>
        <p:spPr>
          <a:xfrm>
            <a:off x="5005416" y="1840101"/>
            <a:ext cx="271780" cy="262255"/>
          </a:xfrm>
          <a:prstGeom prst="rect">
            <a:avLst/>
          </a:prstGeom>
        </p:spPr>
      </p:pic>
      <p:pic>
        <p:nvPicPr>
          <p:cNvPr id="17" name="Image 16" descr="Capture d’écran 2013-06-05 à 17.35.11.png"/>
          <p:cNvPicPr/>
          <p:nvPr/>
        </p:nvPicPr>
        <p:blipFill>
          <a:blip r:embed="rId5"/>
          <a:stretch>
            <a:fillRect/>
          </a:stretch>
        </p:blipFill>
        <p:spPr>
          <a:xfrm>
            <a:off x="5005416" y="2102356"/>
            <a:ext cx="295275" cy="267335"/>
          </a:xfrm>
          <a:prstGeom prst="rect">
            <a:avLst/>
          </a:prstGeom>
        </p:spPr>
      </p:pic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550262"/>
              </p:ext>
            </p:extLst>
          </p:nvPr>
        </p:nvGraphicFramePr>
        <p:xfrm>
          <a:off x="346075" y="3116263"/>
          <a:ext cx="4200525" cy="464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1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91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5F4B78"/>
                          </a:solidFill>
                        </a:rPr>
                        <a:t>20XX - 20XX</a:t>
                      </a: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Empresa</a:t>
                      </a:r>
                    </a:p>
                    <a:p>
                      <a:r>
                        <a:rPr lang="fr-FR" sz="1100" i="1" dirty="0">
                          <a:solidFill>
                            <a:srgbClr val="4C3666"/>
                          </a:solidFill>
                        </a:rPr>
                        <a:t>Cargo Occupado</a:t>
                      </a:r>
                    </a:p>
                    <a:p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5F4B78"/>
                          </a:solidFill>
                        </a:rPr>
                        <a:t>20XX - 20XX</a:t>
                      </a:r>
                    </a:p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Empresa</a:t>
                      </a:r>
                    </a:p>
                    <a:p>
                      <a:r>
                        <a:rPr lang="fr-FR" sz="1100" i="1" dirty="0">
                          <a:solidFill>
                            <a:srgbClr val="4C3666"/>
                          </a:solidFill>
                        </a:rPr>
                        <a:t>Cargo Occupado</a:t>
                      </a:r>
                    </a:p>
                    <a:p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endParaRPr lang="fr-FR" sz="1100"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5F4B78"/>
                          </a:solidFill>
                        </a:rPr>
                        <a:t>20XX - 20XX</a:t>
                      </a:r>
                    </a:p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Empresa</a:t>
                      </a:r>
                    </a:p>
                    <a:p>
                      <a:r>
                        <a:rPr lang="fr-FR" sz="1100" i="1" dirty="0">
                          <a:solidFill>
                            <a:srgbClr val="4C3666"/>
                          </a:solidFill>
                        </a:rPr>
                        <a:t>Cargo Occupado</a:t>
                      </a:r>
                    </a:p>
                    <a:p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endParaRPr lang="fr-FR" sz="1100"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5F4B78"/>
                          </a:solidFill>
                        </a:rPr>
                        <a:t>20XX - 20XX</a:t>
                      </a:r>
                    </a:p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Empresa</a:t>
                      </a:r>
                    </a:p>
                    <a:p>
                      <a:r>
                        <a:rPr lang="fr-FR" sz="1100" i="1" dirty="0">
                          <a:solidFill>
                            <a:srgbClr val="4C3666"/>
                          </a:solidFill>
                        </a:rPr>
                        <a:t>Cargo Occupado</a:t>
                      </a:r>
                    </a:p>
                    <a:p>
                      <a:r>
                        <a:rPr lang="fr-FR" sz="1000" dirty="0">
                          <a:solidFill>
                            <a:srgbClr val="7F7F7F"/>
                          </a:solidFill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</a:p>
                    <a:p>
                      <a:endParaRPr lang="fr-FR" sz="1100" dirty="0"/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21" name="Connecteur droit 20"/>
          <p:cNvCxnSpPr/>
          <p:nvPr/>
        </p:nvCxnSpPr>
        <p:spPr>
          <a:xfrm>
            <a:off x="440267" y="2997052"/>
            <a:ext cx="6895996" cy="0"/>
          </a:xfrm>
          <a:prstGeom prst="line">
            <a:avLst/>
          </a:prstGeom>
          <a:ln w="3175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764355" y="2627720"/>
            <a:ext cx="6571907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// Experiencia profesional						Habilidades</a:t>
            </a:r>
          </a:p>
        </p:txBody>
      </p:sp>
      <p:pic>
        <p:nvPicPr>
          <p:cNvPr id="23" name="Image 22" descr="Capture d’écran 2013-06-05 à 18.23.49.png"/>
          <p:cNvPicPr/>
          <p:nvPr/>
        </p:nvPicPr>
        <p:blipFill>
          <a:blip r:embed="rId6"/>
          <a:stretch>
            <a:fillRect/>
          </a:stretch>
        </p:blipFill>
        <p:spPr>
          <a:xfrm>
            <a:off x="413201" y="2627720"/>
            <a:ext cx="351155" cy="355191"/>
          </a:xfrm>
          <a:prstGeom prst="rect">
            <a:avLst/>
          </a:prstGeom>
        </p:spPr>
      </p:pic>
      <p:graphicFrame>
        <p:nvGraphicFramePr>
          <p:cNvPr id="25" name="Tableau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963213"/>
              </p:ext>
            </p:extLst>
          </p:nvPr>
        </p:nvGraphicFramePr>
        <p:xfrm>
          <a:off x="5005416" y="3142043"/>
          <a:ext cx="1292615" cy="38720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2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590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Windows 7 et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367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Office Word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Office Excel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Power Point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GRC Software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endParaRPr lang="fr-FR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Francés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Inglés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Italiano</a:t>
                      </a:r>
                      <a:endParaRPr lang="fr-FR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endParaRPr lang="fr-FR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Creativity</a:t>
                      </a:r>
                      <a:endParaRPr lang="fr-FR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Autónomo</a:t>
                      </a:r>
                      <a:endParaRPr lang="fr-FR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Serio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9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Communicant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1" name="Oval 1"/>
          <p:cNvSpPr>
            <a:spLocks noChangeArrowheads="1"/>
          </p:cNvSpPr>
          <p:nvPr/>
        </p:nvSpPr>
        <p:spPr bwMode="auto">
          <a:xfrm>
            <a:off x="6390870" y="3227388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" name="Oval 1"/>
          <p:cNvSpPr>
            <a:spLocks noChangeArrowheads="1"/>
          </p:cNvSpPr>
          <p:nvPr/>
        </p:nvSpPr>
        <p:spPr bwMode="auto">
          <a:xfrm>
            <a:off x="6543270" y="3227388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3" name="Oval 1"/>
          <p:cNvSpPr>
            <a:spLocks noChangeArrowheads="1"/>
          </p:cNvSpPr>
          <p:nvPr/>
        </p:nvSpPr>
        <p:spPr bwMode="auto">
          <a:xfrm>
            <a:off x="6702815" y="3227388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4" name="Oval 1"/>
          <p:cNvSpPr>
            <a:spLocks noChangeArrowheads="1"/>
          </p:cNvSpPr>
          <p:nvPr/>
        </p:nvSpPr>
        <p:spPr bwMode="auto">
          <a:xfrm>
            <a:off x="6867120" y="3227388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5" name="Oval 2"/>
          <p:cNvSpPr>
            <a:spLocks noChangeArrowheads="1"/>
          </p:cNvSpPr>
          <p:nvPr/>
        </p:nvSpPr>
        <p:spPr bwMode="auto">
          <a:xfrm>
            <a:off x="7038570" y="3227388"/>
            <a:ext cx="115888" cy="1047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7" name="Oval 1"/>
          <p:cNvSpPr>
            <a:spLocks noChangeArrowheads="1"/>
          </p:cNvSpPr>
          <p:nvPr/>
        </p:nvSpPr>
        <p:spPr bwMode="auto">
          <a:xfrm>
            <a:off x="6390870" y="3484563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8" name="Oval 1"/>
          <p:cNvSpPr>
            <a:spLocks noChangeArrowheads="1"/>
          </p:cNvSpPr>
          <p:nvPr/>
        </p:nvSpPr>
        <p:spPr bwMode="auto">
          <a:xfrm>
            <a:off x="6543270" y="3484563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9" name="Oval 1"/>
          <p:cNvSpPr>
            <a:spLocks noChangeArrowheads="1"/>
          </p:cNvSpPr>
          <p:nvPr/>
        </p:nvSpPr>
        <p:spPr bwMode="auto">
          <a:xfrm>
            <a:off x="6702815" y="3484563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1" name="Oval 2"/>
          <p:cNvSpPr>
            <a:spLocks noChangeArrowheads="1"/>
          </p:cNvSpPr>
          <p:nvPr/>
        </p:nvSpPr>
        <p:spPr bwMode="auto">
          <a:xfrm>
            <a:off x="7038570" y="3484563"/>
            <a:ext cx="115888" cy="1047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2" name="Oval 2"/>
          <p:cNvSpPr>
            <a:spLocks noChangeArrowheads="1"/>
          </p:cNvSpPr>
          <p:nvPr/>
        </p:nvSpPr>
        <p:spPr bwMode="auto">
          <a:xfrm>
            <a:off x="6867120" y="3484563"/>
            <a:ext cx="115888" cy="1047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" name="Oval 1"/>
          <p:cNvSpPr>
            <a:spLocks noChangeArrowheads="1"/>
          </p:cNvSpPr>
          <p:nvPr/>
        </p:nvSpPr>
        <p:spPr bwMode="auto">
          <a:xfrm>
            <a:off x="6390870" y="37369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9" name="Oval 1"/>
          <p:cNvSpPr>
            <a:spLocks noChangeArrowheads="1"/>
          </p:cNvSpPr>
          <p:nvPr/>
        </p:nvSpPr>
        <p:spPr bwMode="auto">
          <a:xfrm>
            <a:off x="6543270" y="37369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0" name="Oval 1"/>
          <p:cNvSpPr>
            <a:spLocks noChangeArrowheads="1"/>
          </p:cNvSpPr>
          <p:nvPr/>
        </p:nvSpPr>
        <p:spPr bwMode="auto">
          <a:xfrm>
            <a:off x="6702815" y="37369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1" name="Oval 1"/>
          <p:cNvSpPr>
            <a:spLocks noChangeArrowheads="1"/>
          </p:cNvSpPr>
          <p:nvPr/>
        </p:nvSpPr>
        <p:spPr bwMode="auto">
          <a:xfrm>
            <a:off x="6867120" y="37369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2" name="Oval 2"/>
          <p:cNvSpPr>
            <a:spLocks noChangeArrowheads="1"/>
          </p:cNvSpPr>
          <p:nvPr/>
        </p:nvSpPr>
        <p:spPr bwMode="auto">
          <a:xfrm>
            <a:off x="7038570" y="3736976"/>
            <a:ext cx="115888" cy="1047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3" name="Oval 1"/>
          <p:cNvSpPr>
            <a:spLocks noChangeArrowheads="1"/>
          </p:cNvSpPr>
          <p:nvPr/>
        </p:nvSpPr>
        <p:spPr bwMode="auto">
          <a:xfrm>
            <a:off x="6385702" y="3994151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4" name="Oval 1"/>
          <p:cNvSpPr>
            <a:spLocks noChangeArrowheads="1"/>
          </p:cNvSpPr>
          <p:nvPr/>
        </p:nvSpPr>
        <p:spPr bwMode="auto">
          <a:xfrm>
            <a:off x="6538102" y="3994151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5" name="Oval 1"/>
          <p:cNvSpPr>
            <a:spLocks noChangeArrowheads="1"/>
          </p:cNvSpPr>
          <p:nvPr/>
        </p:nvSpPr>
        <p:spPr bwMode="auto">
          <a:xfrm>
            <a:off x="6697647" y="3994151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6" name="Oval 1"/>
          <p:cNvSpPr>
            <a:spLocks noChangeArrowheads="1"/>
          </p:cNvSpPr>
          <p:nvPr/>
        </p:nvSpPr>
        <p:spPr bwMode="auto">
          <a:xfrm>
            <a:off x="6861952" y="3994151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7" name="Oval 2"/>
          <p:cNvSpPr>
            <a:spLocks noChangeArrowheads="1"/>
          </p:cNvSpPr>
          <p:nvPr/>
        </p:nvSpPr>
        <p:spPr bwMode="auto">
          <a:xfrm>
            <a:off x="7033402" y="3994151"/>
            <a:ext cx="115888" cy="1047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8" name="Oval 1"/>
          <p:cNvSpPr>
            <a:spLocks noChangeArrowheads="1"/>
          </p:cNvSpPr>
          <p:nvPr/>
        </p:nvSpPr>
        <p:spPr bwMode="auto">
          <a:xfrm>
            <a:off x="6393640" y="42703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9" name="Oval 1"/>
          <p:cNvSpPr>
            <a:spLocks noChangeArrowheads="1"/>
          </p:cNvSpPr>
          <p:nvPr/>
        </p:nvSpPr>
        <p:spPr bwMode="auto">
          <a:xfrm>
            <a:off x="6546040" y="42703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0" name="Oval 1"/>
          <p:cNvSpPr>
            <a:spLocks noChangeArrowheads="1"/>
          </p:cNvSpPr>
          <p:nvPr/>
        </p:nvSpPr>
        <p:spPr bwMode="auto">
          <a:xfrm>
            <a:off x="6705585" y="42703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1" name="Oval 1"/>
          <p:cNvSpPr>
            <a:spLocks noChangeArrowheads="1"/>
          </p:cNvSpPr>
          <p:nvPr/>
        </p:nvSpPr>
        <p:spPr bwMode="auto">
          <a:xfrm>
            <a:off x="6869890" y="42703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3" name="Oval 1"/>
          <p:cNvSpPr>
            <a:spLocks noChangeArrowheads="1"/>
          </p:cNvSpPr>
          <p:nvPr/>
        </p:nvSpPr>
        <p:spPr bwMode="auto">
          <a:xfrm>
            <a:off x="7022290" y="4270376"/>
            <a:ext cx="115888" cy="104775"/>
          </a:xfrm>
          <a:prstGeom prst="ellipse">
            <a:avLst/>
          </a:prstGeom>
          <a:solidFill>
            <a:srgbClr val="B2A1C7"/>
          </a:solidFill>
          <a:ln w="19050">
            <a:solidFill>
              <a:srgbClr val="5F497A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4" name="Oval 3"/>
          <p:cNvSpPr>
            <a:spLocks noChangeArrowheads="1"/>
          </p:cNvSpPr>
          <p:nvPr/>
        </p:nvSpPr>
        <p:spPr bwMode="auto">
          <a:xfrm>
            <a:off x="6384115" y="4878388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5" name="Oval 4"/>
          <p:cNvSpPr>
            <a:spLocks noChangeArrowheads="1"/>
          </p:cNvSpPr>
          <p:nvPr/>
        </p:nvSpPr>
        <p:spPr bwMode="auto">
          <a:xfrm>
            <a:off x="6546040" y="4878388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6" name="Oval 5"/>
          <p:cNvSpPr>
            <a:spLocks noChangeArrowheads="1"/>
          </p:cNvSpPr>
          <p:nvPr/>
        </p:nvSpPr>
        <p:spPr bwMode="auto">
          <a:xfrm>
            <a:off x="6705585" y="4878388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7" name="Oval 6"/>
          <p:cNvSpPr>
            <a:spLocks noChangeArrowheads="1"/>
          </p:cNvSpPr>
          <p:nvPr/>
        </p:nvSpPr>
        <p:spPr bwMode="auto">
          <a:xfrm>
            <a:off x="6860365" y="4878388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9" name="Oval 3"/>
          <p:cNvSpPr>
            <a:spLocks noChangeArrowheads="1"/>
          </p:cNvSpPr>
          <p:nvPr/>
        </p:nvSpPr>
        <p:spPr bwMode="auto">
          <a:xfrm>
            <a:off x="6376177" y="5135563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0" name="Oval 4"/>
          <p:cNvSpPr>
            <a:spLocks noChangeArrowheads="1"/>
          </p:cNvSpPr>
          <p:nvPr/>
        </p:nvSpPr>
        <p:spPr bwMode="auto">
          <a:xfrm>
            <a:off x="6538102" y="5135563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1" name="Oval 5"/>
          <p:cNvSpPr>
            <a:spLocks noChangeArrowheads="1"/>
          </p:cNvSpPr>
          <p:nvPr/>
        </p:nvSpPr>
        <p:spPr bwMode="auto">
          <a:xfrm>
            <a:off x="6697647" y="5135563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2" name="Oval 6"/>
          <p:cNvSpPr>
            <a:spLocks noChangeArrowheads="1"/>
          </p:cNvSpPr>
          <p:nvPr/>
        </p:nvSpPr>
        <p:spPr bwMode="auto">
          <a:xfrm>
            <a:off x="6852427" y="5135563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3" name="Oval 7"/>
          <p:cNvSpPr>
            <a:spLocks noChangeArrowheads="1"/>
          </p:cNvSpPr>
          <p:nvPr/>
        </p:nvSpPr>
        <p:spPr bwMode="auto">
          <a:xfrm>
            <a:off x="7012765" y="5135563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4" name="Oval 3"/>
          <p:cNvSpPr>
            <a:spLocks noChangeArrowheads="1"/>
          </p:cNvSpPr>
          <p:nvPr/>
        </p:nvSpPr>
        <p:spPr bwMode="auto">
          <a:xfrm>
            <a:off x="6376177" y="5392738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5" name="Oval 4"/>
          <p:cNvSpPr>
            <a:spLocks noChangeArrowheads="1"/>
          </p:cNvSpPr>
          <p:nvPr/>
        </p:nvSpPr>
        <p:spPr bwMode="auto">
          <a:xfrm>
            <a:off x="6538102" y="5392738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6" name="Oval 5"/>
          <p:cNvSpPr>
            <a:spLocks noChangeArrowheads="1"/>
          </p:cNvSpPr>
          <p:nvPr/>
        </p:nvSpPr>
        <p:spPr bwMode="auto">
          <a:xfrm>
            <a:off x="6697647" y="5392738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7" name="Oval 6"/>
          <p:cNvSpPr>
            <a:spLocks noChangeArrowheads="1"/>
          </p:cNvSpPr>
          <p:nvPr/>
        </p:nvSpPr>
        <p:spPr bwMode="auto">
          <a:xfrm>
            <a:off x="6852427" y="5392738"/>
            <a:ext cx="117475" cy="104775"/>
          </a:xfrm>
          <a:prstGeom prst="ellipse">
            <a:avLst/>
          </a:prstGeom>
          <a:solidFill>
            <a:srgbClr val="7F7F7F"/>
          </a:solidFill>
          <a:ln w="19050">
            <a:solidFill>
              <a:srgbClr val="272727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38100" dist="25400" dir="5400000" algn="ctr" rotWithShape="0">
                    <a:srgbClr val="000000">
                      <a:alpha val="35001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9" name="Oval 8"/>
          <p:cNvSpPr>
            <a:spLocks noChangeArrowheads="1"/>
          </p:cNvSpPr>
          <p:nvPr/>
        </p:nvSpPr>
        <p:spPr bwMode="auto">
          <a:xfrm>
            <a:off x="7019892" y="4878388"/>
            <a:ext cx="117475" cy="104775"/>
          </a:xfrm>
          <a:prstGeom prst="ellipse">
            <a:avLst/>
          </a:prstGeom>
          <a:solidFill>
            <a:schemeClr val="bg1"/>
          </a:solidFill>
          <a:ln w="19050">
            <a:solidFill>
              <a:srgbClr val="272727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0" name="Oval 9"/>
          <p:cNvSpPr>
            <a:spLocks noChangeArrowheads="1"/>
          </p:cNvSpPr>
          <p:nvPr/>
        </p:nvSpPr>
        <p:spPr bwMode="auto">
          <a:xfrm>
            <a:off x="7015940" y="5392738"/>
            <a:ext cx="117475" cy="104775"/>
          </a:xfrm>
          <a:prstGeom prst="ellipse">
            <a:avLst/>
          </a:prstGeom>
          <a:solidFill>
            <a:schemeClr val="bg1"/>
          </a:solidFill>
          <a:ln w="19050">
            <a:solidFill>
              <a:srgbClr val="272727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cxnSp>
        <p:nvCxnSpPr>
          <p:cNvPr id="82" name="Connecteur droit 81"/>
          <p:cNvCxnSpPr/>
          <p:nvPr/>
        </p:nvCxnSpPr>
        <p:spPr>
          <a:xfrm>
            <a:off x="6298031" y="6013450"/>
            <a:ext cx="856427" cy="0"/>
          </a:xfrm>
          <a:prstGeom prst="line">
            <a:avLst/>
          </a:prstGeom>
          <a:ln w="3175" cmpd="sng">
            <a:solidFill>
              <a:srgbClr val="5F4B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82"/>
          <p:cNvCxnSpPr/>
          <p:nvPr/>
        </p:nvCxnSpPr>
        <p:spPr>
          <a:xfrm>
            <a:off x="6309562" y="6311900"/>
            <a:ext cx="856427" cy="0"/>
          </a:xfrm>
          <a:prstGeom prst="line">
            <a:avLst/>
          </a:prstGeom>
          <a:ln w="3175" cmpd="sng">
            <a:solidFill>
              <a:srgbClr val="5F4B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/>
          <p:cNvCxnSpPr/>
          <p:nvPr/>
        </p:nvCxnSpPr>
        <p:spPr>
          <a:xfrm>
            <a:off x="6309562" y="6597650"/>
            <a:ext cx="856427" cy="0"/>
          </a:xfrm>
          <a:prstGeom prst="line">
            <a:avLst/>
          </a:prstGeom>
          <a:ln w="3175" cmpd="sng">
            <a:solidFill>
              <a:srgbClr val="5F4B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84"/>
          <p:cNvCxnSpPr/>
          <p:nvPr/>
        </p:nvCxnSpPr>
        <p:spPr>
          <a:xfrm>
            <a:off x="6298031" y="6864350"/>
            <a:ext cx="856427" cy="0"/>
          </a:xfrm>
          <a:prstGeom prst="line">
            <a:avLst/>
          </a:prstGeom>
          <a:ln w="3175" cmpd="sng">
            <a:solidFill>
              <a:srgbClr val="5F4B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Oval 1"/>
          <p:cNvSpPr>
            <a:spLocks noChangeArrowheads="1"/>
          </p:cNvSpPr>
          <p:nvPr/>
        </p:nvSpPr>
        <p:spPr bwMode="auto">
          <a:xfrm>
            <a:off x="6954821" y="5961062"/>
            <a:ext cx="115888" cy="104775"/>
          </a:xfrm>
          <a:prstGeom prst="ellipse">
            <a:avLst/>
          </a:prstGeom>
          <a:solidFill>
            <a:srgbClr val="4C3666"/>
          </a:solidFill>
          <a:ln w="19050">
            <a:solidFill>
              <a:srgbClr val="5F497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7" name="Oval 1"/>
          <p:cNvSpPr>
            <a:spLocks noChangeArrowheads="1"/>
          </p:cNvSpPr>
          <p:nvPr/>
        </p:nvSpPr>
        <p:spPr bwMode="auto">
          <a:xfrm>
            <a:off x="6904004" y="6257924"/>
            <a:ext cx="115888" cy="104775"/>
          </a:xfrm>
          <a:prstGeom prst="ellipse">
            <a:avLst/>
          </a:prstGeom>
          <a:solidFill>
            <a:srgbClr val="4C3666"/>
          </a:solidFill>
          <a:ln w="19050">
            <a:solidFill>
              <a:srgbClr val="5F497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8" name="Oval 1"/>
          <p:cNvSpPr>
            <a:spLocks noChangeArrowheads="1"/>
          </p:cNvSpPr>
          <p:nvPr/>
        </p:nvSpPr>
        <p:spPr bwMode="auto">
          <a:xfrm>
            <a:off x="7080234" y="6545262"/>
            <a:ext cx="115888" cy="104775"/>
          </a:xfrm>
          <a:prstGeom prst="ellipse">
            <a:avLst/>
          </a:prstGeom>
          <a:solidFill>
            <a:srgbClr val="4C3666"/>
          </a:solidFill>
          <a:ln w="19050">
            <a:solidFill>
              <a:srgbClr val="5F497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9" name="Oval 1"/>
          <p:cNvSpPr>
            <a:spLocks noChangeArrowheads="1"/>
          </p:cNvSpPr>
          <p:nvPr/>
        </p:nvSpPr>
        <p:spPr bwMode="auto">
          <a:xfrm>
            <a:off x="7000050" y="6811962"/>
            <a:ext cx="115888" cy="104775"/>
          </a:xfrm>
          <a:prstGeom prst="ellipse">
            <a:avLst/>
          </a:prstGeom>
          <a:solidFill>
            <a:srgbClr val="4C3666"/>
          </a:solidFill>
          <a:ln w="19050">
            <a:solidFill>
              <a:srgbClr val="5F497A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90" name="Tableau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677933"/>
              </p:ext>
            </p:extLst>
          </p:nvPr>
        </p:nvGraphicFramePr>
        <p:xfrm>
          <a:off x="346075" y="8100225"/>
          <a:ext cx="4200525" cy="1767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1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91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100" baseline="0" dirty="0">
                          <a:solidFill>
                            <a:srgbClr val="5F4B78"/>
                          </a:solidFill>
                        </a:rPr>
                        <a:t>20XX</a:t>
                      </a:r>
                      <a:endParaRPr lang="fr-FR" sz="1100" dirty="0">
                        <a:solidFill>
                          <a:srgbClr val="5F4B78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Universidad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r>
                        <a:rPr lang="fr-FR" sz="1100" i="1" dirty="0">
                          <a:solidFill>
                            <a:srgbClr val="4C3666"/>
                          </a:solidFill>
                        </a:rPr>
                        <a:t>Grado</a:t>
                      </a:r>
                    </a:p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Décrivez également vos missions et vos résultats.</a:t>
                      </a: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baseline="0" dirty="0">
                          <a:solidFill>
                            <a:srgbClr val="5F4B78"/>
                          </a:solidFill>
                        </a:rPr>
                        <a:t>20XX</a:t>
                      </a:r>
                      <a:endParaRPr lang="fr-FR" sz="1100" dirty="0">
                        <a:solidFill>
                          <a:srgbClr val="5F4B78"/>
                        </a:solidFill>
                      </a:endParaRPr>
                    </a:p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Universidad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r>
                        <a:rPr lang="fr-FR" sz="1100" i="1" dirty="0">
                          <a:solidFill>
                            <a:srgbClr val="4C3666"/>
                          </a:solidFill>
                        </a:rPr>
                        <a:t>Grado</a:t>
                      </a:r>
                    </a:p>
                    <a:p>
                      <a:pPr algn="l"/>
                      <a:r>
                        <a:rPr lang="fr-FR" sz="10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Décrivez également vos missions et vos résultats.</a:t>
                      </a:r>
                    </a:p>
                  </a:txBody>
                  <a:tcPr>
                    <a:lnL w="3175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ZoneTexte 90"/>
          <p:cNvSpPr txBox="1"/>
          <p:nvPr/>
        </p:nvSpPr>
        <p:spPr>
          <a:xfrm>
            <a:off x="916755" y="7603890"/>
            <a:ext cx="6571907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// Estudios realizados							// Hobbies</a:t>
            </a:r>
          </a:p>
        </p:txBody>
      </p:sp>
      <p:pic>
        <p:nvPicPr>
          <p:cNvPr id="92" name="Image 91" descr="Capture d’écran 2013-06-05 à 19.18.35.png"/>
          <p:cNvPicPr/>
          <p:nvPr/>
        </p:nvPicPr>
        <p:blipFill>
          <a:blip r:embed="rId7"/>
          <a:stretch>
            <a:fillRect/>
          </a:stretch>
        </p:blipFill>
        <p:spPr>
          <a:xfrm>
            <a:off x="440267" y="7609367"/>
            <a:ext cx="428625" cy="363855"/>
          </a:xfrm>
          <a:prstGeom prst="rect">
            <a:avLst/>
          </a:prstGeom>
        </p:spPr>
      </p:pic>
      <p:pic>
        <p:nvPicPr>
          <p:cNvPr id="93" name="Image 92" descr="Capture d’écran 2013-06-06 à 01.37.49.png"/>
          <p:cNvPicPr/>
          <p:nvPr/>
        </p:nvPicPr>
        <p:blipFill>
          <a:blip r:embed="rId8"/>
          <a:stretch>
            <a:fillRect/>
          </a:stretch>
        </p:blipFill>
        <p:spPr>
          <a:xfrm>
            <a:off x="5624112" y="7634707"/>
            <a:ext cx="360499" cy="336961"/>
          </a:xfrm>
          <a:prstGeom prst="rect">
            <a:avLst/>
          </a:prstGeom>
        </p:spPr>
      </p:pic>
      <p:cxnSp>
        <p:nvCxnSpPr>
          <p:cNvPr id="94" name="Connecteur droit 93"/>
          <p:cNvCxnSpPr/>
          <p:nvPr/>
        </p:nvCxnSpPr>
        <p:spPr>
          <a:xfrm>
            <a:off x="346075" y="7971668"/>
            <a:ext cx="6895996" cy="0"/>
          </a:xfrm>
          <a:prstGeom prst="line">
            <a:avLst/>
          </a:prstGeom>
          <a:ln w="3175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ZoneTexte 94"/>
          <p:cNvSpPr txBox="1"/>
          <p:nvPr/>
        </p:nvSpPr>
        <p:spPr>
          <a:xfrm>
            <a:off x="5324609" y="8110030"/>
            <a:ext cx="1917462" cy="707886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Lorem ipsum dolor sit amet, consectetur adipiscing elit. Quisque pulvinar sit amet turpis ut consequat.</a:t>
            </a:r>
            <a:endParaRPr lang="fr-FR" sz="1000" dirty="0"/>
          </a:p>
        </p:txBody>
      </p:sp>
      <p:sp>
        <p:nvSpPr>
          <p:cNvPr id="99" name="Triangle isocèle 98"/>
          <p:cNvSpPr/>
          <p:nvPr/>
        </p:nvSpPr>
        <p:spPr>
          <a:xfrm rot="8080715">
            <a:off x="5852329" y="9577305"/>
            <a:ext cx="2564660" cy="1317714"/>
          </a:xfrm>
          <a:prstGeom prst="triangle">
            <a:avLst/>
          </a:prstGeom>
          <a:solidFill>
            <a:srgbClr val="6C4E9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4425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9217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481</Words>
  <Application>Microsoft Macintosh PowerPoint</Application>
  <PresentationFormat>Personnalisé</PresentationFormat>
  <Paragraphs>71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Avenir Book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cv71</dc:title>
  <dc:subject/>
  <dc:creator>www.ejemplodecv.com</dc:creator>
  <cp:keywords/>
  <dc:description/>
  <cp:lastModifiedBy>Axel Maille</cp:lastModifiedBy>
  <cp:revision>36</cp:revision>
  <dcterms:created xsi:type="dcterms:W3CDTF">2014-12-01T20:31:38Z</dcterms:created>
  <dcterms:modified xsi:type="dcterms:W3CDTF">2021-01-03T21:43:27Z</dcterms:modified>
  <cp:category/>
</cp:coreProperties>
</file>