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</p:sldIdLst>
  <p:sldSz cx="7562850" cy="10688638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6C4E90"/>
    <a:srgbClr val="5F4B78"/>
    <a:srgbClr val="4C36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 snapToObjects="1">
      <p:cViewPr varScale="1">
        <p:scale>
          <a:sx n="77" d="100"/>
          <a:sy n="77" d="100"/>
        </p:scale>
        <p:origin x="3568" y="216"/>
      </p:cViewPr>
      <p:guideLst>
        <p:guide orient="horz" pos="3367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214" y="3320407"/>
            <a:ext cx="6428423" cy="2291129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428" y="6056895"/>
            <a:ext cx="5293995" cy="273154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9E726-84D0-4244-BE51-6563BBF6E580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1023B-375D-3D4A-A227-8B3483B82A5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66415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9E726-84D0-4244-BE51-6563BBF6E580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1023B-375D-3D4A-A227-8B3483B82A5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42671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535084" y="668040"/>
            <a:ext cx="1407530" cy="14214405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12493" y="668040"/>
            <a:ext cx="4096544" cy="1421440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9E726-84D0-4244-BE51-6563BBF6E580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1023B-375D-3D4A-A227-8B3483B82A5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9934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9E726-84D0-4244-BE51-6563BBF6E580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1023B-375D-3D4A-A227-8B3483B82A5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502940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413" y="6868441"/>
            <a:ext cx="6428423" cy="212288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413" y="4530301"/>
            <a:ext cx="6428423" cy="23381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9E726-84D0-4244-BE51-6563BBF6E580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1023B-375D-3D4A-A227-8B3483B82A5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10344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12493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190577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9E726-84D0-4244-BE51-6563BBF6E580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1023B-375D-3D4A-A227-8B3483B82A5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933815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392573"/>
            <a:ext cx="3341572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143" y="3389684"/>
            <a:ext cx="3341572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823" y="2392573"/>
            <a:ext cx="3342885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823" y="3389684"/>
            <a:ext cx="3342885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9E726-84D0-4244-BE51-6563BBF6E580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1023B-375D-3D4A-A227-8B3483B82A5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892006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9E726-84D0-4244-BE51-6563BBF6E580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1023B-375D-3D4A-A227-8B3483B82A5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1307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9E726-84D0-4244-BE51-6563BBF6E580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1023B-375D-3D4A-A227-8B3483B82A5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172734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5566"/>
            <a:ext cx="2488126" cy="18111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864" y="425567"/>
            <a:ext cx="4227843" cy="91224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143" y="2236697"/>
            <a:ext cx="2488126" cy="73113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9E726-84D0-4244-BE51-6563BBF6E580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1023B-375D-3D4A-A227-8B3483B82A5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675948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372" y="7482047"/>
            <a:ext cx="4537710" cy="88329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482372" y="955049"/>
            <a:ext cx="4537710" cy="641318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372" y="8365344"/>
            <a:ext cx="4537710" cy="12544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9E726-84D0-4244-BE51-6563BBF6E580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1023B-375D-3D4A-A227-8B3483B82A5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04136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494016"/>
            <a:ext cx="6806565" cy="7054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79E726-84D0-4244-BE51-6563BBF6E580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974" y="9906785"/>
            <a:ext cx="2394903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200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A1023B-375D-3D4A-A227-8B3483B82A5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58832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jemplodecv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5005416" y="2627720"/>
            <a:ext cx="2330846" cy="455292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3"/>
          <p:cNvSpPr/>
          <p:nvPr/>
        </p:nvSpPr>
        <p:spPr>
          <a:xfrm>
            <a:off x="0" y="339409"/>
            <a:ext cx="7562850" cy="153281"/>
          </a:xfrm>
          <a:prstGeom prst="rect">
            <a:avLst/>
          </a:prstGeom>
          <a:solidFill>
            <a:srgbClr val="4C366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/>
          <p:cNvSpPr txBox="1"/>
          <p:nvPr/>
        </p:nvSpPr>
        <p:spPr>
          <a:xfrm>
            <a:off x="1018234" y="156506"/>
            <a:ext cx="2404023" cy="584776"/>
          </a:xfrm>
          <a:prstGeom prst="rect">
            <a:avLst/>
          </a:prstGeom>
          <a:solidFill>
            <a:schemeClr val="bg1"/>
          </a:solidFill>
        </p:spPr>
        <p:txBody>
          <a:bodyPr wrap="none" rtlCol="0"/>
          <a:lstStyle/>
          <a:p>
            <a:r>
              <a:rPr lang="fr-FR" sz="3200" dirty="0">
                <a:solidFill>
                  <a:srgbClr val="4C3666"/>
                </a:solidFill>
              </a:rPr>
              <a:t>José LUIS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1018234" y="758381"/>
            <a:ext cx="2756233" cy="400110"/>
          </a:xfrm>
          <a:prstGeom prst="rect">
            <a:avLst/>
          </a:prstGeom>
          <a:noFill/>
        </p:spPr>
        <p:txBody>
          <a:bodyPr wrap="none" rtlCol="0"/>
          <a:lstStyle/>
          <a:p>
            <a:r>
              <a:rPr lang="fr-FR" sz="2000" i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Objectivo</a:t>
            </a:r>
            <a:endParaRPr lang="fr-FR" sz="2000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262770" y="1180388"/>
            <a:ext cx="4138628" cy="769441"/>
          </a:xfrm>
          <a:prstGeom prst="rect">
            <a:avLst/>
          </a:prstGeom>
          <a:noFill/>
        </p:spPr>
        <p:txBody>
          <a:bodyPr wrap="square" rtlCol="0"/>
          <a:lstStyle/>
          <a:p>
            <a:r>
              <a:rPr lang="fr-FR" sz="1100" dirty="0">
                <a:solidFill>
                  <a:srgbClr val="7F7F7F"/>
                </a:solidFill>
              </a:rPr>
              <a:t>Lorem ipsum </a:t>
            </a:r>
            <a:r>
              <a:rPr lang="fr-FR" sz="1100" dirty="0" err="1">
                <a:solidFill>
                  <a:srgbClr val="7F7F7F"/>
                </a:solidFill>
              </a:rPr>
              <a:t>dolor</a:t>
            </a:r>
            <a:r>
              <a:rPr lang="fr-FR" sz="1100" dirty="0">
                <a:solidFill>
                  <a:srgbClr val="7F7F7F"/>
                </a:solidFill>
              </a:rPr>
              <a:t> </a:t>
            </a:r>
            <a:r>
              <a:rPr lang="fr-FR" sz="1100" dirty="0" err="1">
                <a:solidFill>
                  <a:srgbClr val="7F7F7F"/>
                </a:solidFill>
              </a:rPr>
              <a:t>sit</a:t>
            </a:r>
            <a:r>
              <a:rPr lang="fr-FR" sz="1100" dirty="0">
                <a:solidFill>
                  <a:srgbClr val="7F7F7F"/>
                </a:solidFill>
              </a:rPr>
              <a:t> </a:t>
            </a:r>
            <a:r>
              <a:rPr lang="fr-FR" sz="1100" dirty="0" err="1">
                <a:solidFill>
                  <a:srgbClr val="7F7F7F"/>
                </a:solidFill>
              </a:rPr>
              <a:t>amet</a:t>
            </a:r>
            <a:r>
              <a:rPr lang="fr-FR" sz="1100" dirty="0">
                <a:solidFill>
                  <a:srgbClr val="7F7F7F"/>
                </a:solidFill>
              </a:rPr>
              <a:t>, </a:t>
            </a:r>
            <a:r>
              <a:rPr lang="fr-FR" sz="1100" dirty="0" err="1">
                <a:solidFill>
                  <a:srgbClr val="7F7F7F"/>
                </a:solidFill>
              </a:rPr>
              <a:t>consectetur</a:t>
            </a:r>
            <a:r>
              <a:rPr lang="fr-FR" sz="1100" dirty="0">
                <a:solidFill>
                  <a:srgbClr val="7F7F7F"/>
                </a:solidFill>
              </a:rPr>
              <a:t> </a:t>
            </a:r>
            <a:r>
              <a:rPr lang="fr-FR" sz="1100" dirty="0" err="1">
                <a:solidFill>
                  <a:srgbClr val="7F7F7F"/>
                </a:solidFill>
              </a:rPr>
              <a:t>adipiscing</a:t>
            </a:r>
            <a:r>
              <a:rPr lang="fr-FR" sz="1100" dirty="0">
                <a:solidFill>
                  <a:srgbClr val="7F7F7F"/>
                </a:solidFill>
              </a:rPr>
              <a:t> </a:t>
            </a:r>
            <a:r>
              <a:rPr lang="fr-FR" sz="1100" dirty="0" err="1">
                <a:solidFill>
                  <a:srgbClr val="7F7F7F"/>
                </a:solidFill>
              </a:rPr>
              <a:t>elit</a:t>
            </a:r>
            <a:r>
              <a:rPr lang="fr-FR" sz="1100" dirty="0">
                <a:solidFill>
                  <a:srgbClr val="7F7F7F"/>
                </a:solidFill>
              </a:rPr>
              <a:t>. </a:t>
            </a:r>
            <a:r>
              <a:rPr lang="fr-FR" sz="1100" dirty="0" err="1">
                <a:solidFill>
                  <a:srgbClr val="7F7F7F"/>
                </a:solidFill>
              </a:rPr>
              <a:t>Quisque</a:t>
            </a:r>
            <a:r>
              <a:rPr lang="fr-FR" sz="1100" dirty="0">
                <a:solidFill>
                  <a:srgbClr val="7F7F7F"/>
                </a:solidFill>
              </a:rPr>
              <a:t> pulvinar </a:t>
            </a:r>
            <a:r>
              <a:rPr lang="fr-FR" sz="1100" dirty="0" err="1">
                <a:solidFill>
                  <a:srgbClr val="7F7F7F"/>
                </a:solidFill>
              </a:rPr>
              <a:t>sit</a:t>
            </a:r>
            <a:r>
              <a:rPr lang="fr-FR" sz="1100" dirty="0">
                <a:solidFill>
                  <a:srgbClr val="7F7F7F"/>
                </a:solidFill>
              </a:rPr>
              <a:t> </a:t>
            </a:r>
            <a:r>
              <a:rPr lang="fr-FR" sz="1100" dirty="0" err="1">
                <a:solidFill>
                  <a:srgbClr val="7F7F7F"/>
                </a:solidFill>
              </a:rPr>
              <a:t>amet</a:t>
            </a:r>
            <a:r>
              <a:rPr lang="fr-FR" sz="1100" dirty="0">
                <a:solidFill>
                  <a:srgbClr val="7F7F7F"/>
                </a:solidFill>
              </a:rPr>
              <a:t> </a:t>
            </a:r>
            <a:r>
              <a:rPr lang="fr-FR" sz="1100" dirty="0" err="1">
                <a:solidFill>
                  <a:srgbClr val="7F7F7F"/>
                </a:solidFill>
              </a:rPr>
              <a:t>turpis</a:t>
            </a:r>
            <a:r>
              <a:rPr lang="fr-FR" sz="1100" dirty="0">
                <a:solidFill>
                  <a:srgbClr val="7F7F7F"/>
                </a:solidFill>
              </a:rPr>
              <a:t> ut </a:t>
            </a:r>
            <a:r>
              <a:rPr lang="fr-FR" sz="1100" dirty="0" err="1">
                <a:solidFill>
                  <a:srgbClr val="7F7F7F"/>
                </a:solidFill>
              </a:rPr>
              <a:t>consequat</a:t>
            </a:r>
            <a:r>
              <a:rPr lang="fr-FR" sz="1100" dirty="0">
                <a:solidFill>
                  <a:srgbClr val="7F7F7F"/>
                </a:solidFill>
              </a:rPr>
              <a:t>. Lorem ipsum </a:t>
            </a:r>
            <a:r>
              <a:rPr lang="fr-FR" sz="1100" dirty="0" err="1">
                <a:solidFill>
                  <a:srgbClr val="7F7F7F"/>
                </a:solidFill>
              </a:rPr>
              <a:t>dolor</a:t>
            </a:r>
            <a:r>
              <a:rPr lang="fr-FR" sz="1100" dirty="0">
                <a:solidFill>
                  <a:srgbClr val="7F7F7F"/>
                </a:solidFill>
              </a:rPr>
              <a:t> </a:t>
            </a:r>
            <a:r>
              <a:rPr lang="fr-FR" sz="1100" dirty="0" err="1">
                <a:solidFill>
                  <a:srgbClr val="7F7F7F"/>
                </a:solidFill>
              </a:rPr>
              <a:t>sit</a:t>
            </a:r>
            <a:r>
              <a:rPr lang="fr-FR" sz="1100" dirty="0">
                <a:solidFill>
                  <a:srgbClr val="7F7F7F"/>
                </a:solidFill>
              </a:rPr>
              <a:t> </a:t>
            </a:r>
            <a:r>
              <a:rPr lang="fr-FR" sz="1100" dirty="0" err="1">
                <a:solidFill>
                  <a:srgbClr val="7F7F7F"/>
                </a:solidFill>
              </a:rPr>
              <a:t>amet</a:t>
            </a:r>
            <a:r>
              <a:rPr lang="fr-FR" sz="1100" dirty="0">
                <a:solidFill>
                  <a:srgbClr val="7F7F7F"/>
                </a:solidFill>
              </a:rPr>
              <a:t>, </a:t>
            </a:r>
            <a:r>
              <a:rPr lang="fr-FR" sz="1100" dirty="0" err="1">
                <a:solidFill>
                  <a:srgbClr val="7F7F7F"/>
                </a:solidFill>
              </a:rPr>
              <a:t>consectetur</a:t>
            </a:r>
            <a:r>
              <a:rPr lang="fr-FR" sz="1100" dirty="0">
                <a:solidFill>
                  <a:srgbClr val="7F7F7F"/>
                </a:solidFill>
              </a:rPr>
              <a:t> </a:t>
            </a:r>
            <a:r>
              <a:rPr lang="fr-FR" sz="1100" dirty="0" err="1">
                <a:solidFill>
                  <a:srgbClr val="7F7F7F"/>
                </a:solidFill>
              </a:rPr>
              <a:t>adipiscing</a:t>
            </a:r>
            <a:r>
              <a:rPr lang="fr-FR" sz="1100" dirty="0">
                <a:solidFill>
                  <a:srgbClr val="7F7F7F"/>
                </a:solidFill>
              </a:rPr>
              <a:t> </a:t>
            </a:r>
            <a:r>
              <a:rPr lang="fr-FR" sz="1100" dirty="0" err="1">
                <a:solidFill>
                  <a:srgbClr val="7F7F7F"/>
                </a:solidFill>
              </a:rPr>
              <a:t>elit</a:t>
            </a:r>
            <a:r>
              <a:rPr lang="fr-FR" sz="1100" dirty="0">
                <a:solidFill>
                  <a:srgbClr val="7F7F7F"/>
                </a:solidFill>
              </a:rPr>
              <a:t>.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6448814" y="811056"/>
            <a:ext cx="915635" cy="369332"/>
          </a:xfrm>
          <a:prstGeom prst="rect">
            <a:avLst/>
          </a:prstGeom>
          <a:noFill/>
        </p:spPr>
        <p:txBody>
          <a:bodyPr wrap="none" rtlCol="0"/>
          <a:lstStyle/>
          <a:p>
            <a:r>
              <a:rPr lang="fr-FR" dirty="0">
                <a:solidFill>
                  <a:srgbClr val="4C3666"/>
                </a:solidFill>
              </a:rPr>
              <a:t>Contacto</a:t>
            </a:r>
          </a:p>
        </p:txBody>
      </p:sp>
      <p:cxnSp>
        <p:nvCxnSpPr>
          <p:cNvPr id="10" name="Connecteur droit 9"/>
          <p:cNvCxnSpPr/>
          <p:nvPr/>
        </p:nvCxnSpPr>
        <p:spPr>
          <a:xfrm flipH="1">
            <a:off x="4981682" y="1180388"/>
            <a:ext cx="2382767" cy="0"/>
          </a:xfrm>
          <a:prstGeom prst="line">
            <a:avLst/>
          </a:prstGeom>
          <a:ln w="3175" cmpd="sng">
            <a:solidFill>
              <a:schemeClr val="bg1">
                <a:lumMod val="8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ZoneTexte 12"/>
          <p:cNvSpPr txBox="1"/>
          <p:nvPr/>
        </p:nvSpPr>
        <p:spPr>
          <a:xfrm>
            <a:off x="5984611" y="1302891"/>
            <a:ext cx="1351652" cy="1066959"/>
          </a:xfrm>
          <a:prstGeom prst="rect">
            <a:avLst/>
          </a:prstGeom>
          <a:noFill/>
        </p:spPr>
        <p:txBody>
          <a:bodyPr wrap="none" rtlCol="0"/>
          <a:lstStyle/>
          <a:p>
            <a:pPr algn="r">
              <a:spcAft>
                <a:spcPts val="400"/>
              </a:spcAft>
            </a:pP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Plaça de Catalunya</a:t>
            </a:r>
          </a:p>
          <a:p>
            <a:pPr algn="r">
              <a:spcAft>
                <a:spcPts val="400"/>
              </a:spcAft>
            </a:pP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1708002 Barcelona</a:t>
            </a:r>
          </a:p>
          <a:p>
            <a:pPr algn="r">
              <a:spcAft>
                <a:spcPts val="400"/>
              </a:spcAft>
            </a:pP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6123 456 789</a:t>
            </a:r>
          </a:p>
          <a:p>
            <a:pPr algn="r">
              <a:spcAft>
                <a:spcPts val="400"/>
              </a:spcAft>
            </a:pPr>
            <a:r>
              <a:rPr lang="fr-FR" sz="1000">
                <a:solidFill>
                  <a:schemeClr val="tx1">
                    <a:lumMod val="85000"/>
                    <a:lumOff val="15000"/>
                  </a:schemeClr>
                </a:solidFill>
              </a:rPr>
              <a:t>6123 456 789</a:t>
            </a:r>
            <a:endParaRPr lang="fr-FR" sz="1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r">
              <a:spcAft>
                <a:spcPts val="400"/>
              </a:spcAft>
            </a:pP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mail@mail.com</a:t>
            </a:r>
            <a:endParaRPr lang="fr-FR" sz="1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14" name="Image 13" descr="Capture d’écran 2013-06-05 à 17.35.00.png"/>
          <p:cNvPicPr/>
          <p:nvPr/>
        </p:nvPicPr>
        <p:blipFill>
          <a:blip r:embed="rId2"/>
          <a:stretch>
            <a:fillRect/>
          </a:stretch>
        </p:blipFill>
        <p:spPr>
          <a:xfrm>
            <a:off x="5005416" y="1302891"/>
            <a:ext cx="270510" cy="273050"/>
          </a:xfrm>
          <a:prstGeom prst="rect">
            <a:avLst/>
          </a:prstGeom>
        </p:spPr>
      </p:pic>
      <p:pic>
        <p:nvPicPr>
          <p:cNvPr id="15" name="Image 14" descr="Capture d’écran 2013-06-05 à 17.35.22.png"/>
          <p:cNvPicPr/>
          <p:nvPr/>
        </p:nvPicPr>
        <p:blipFill>
          <a:blip r:embed="rId3"/>
          <a:stretch>
            <a:fillRect/>
          </a:stretch>
        </p:blipFill>
        <p:spPr>
          <a:xfrm>
            <a:off x="5005416" y="1575941"/>
            <a:ext cx="270510" cy="264160"/>
          </a:xfrm>
          <a:prstGeom prst="rect">
            <a:avLst/>
          </a:prstGeom>
        </p:spPr>
      </p:pic>
      <p:pic>
        <p:nvPicPr>
          <p:cNvPr id="16" name="Image 15" descr="Capture d’écran 2013-06-05 à 17.35.33.png"/>
          <p:cNvPicPr/>
          <p:nvPr/>
        </p:nvPicPr>
        <p:blipFill>
          <a:blip r:embed="rId4"/>
          <a:stretch>
            <a:fillRect/>
          </a:stretch>
        </p:blipFill>
        <p:spPr>
          <a:xfrm>
            <a:off x="5005416" y="1840101"/>
            <a:ext cx="271780" cy="262255"/>
          </a:xfrm>
          <a:prstGeom prst="rect">
            <a:avLst/>
          </a:prstGeom>
        </p:spPr>
      </p:pic>
      <p:pic>
        <p:nvPicPr>
          <p:cNvPr id="17" name="Image 16" descr="Capture d’écran 2013-06-05 à 17.35.11.png"/>
          <p:cNvPicPr/>
          <p:nvPr/>
        </p:nvPicPr>
        <p:blipFill>
          <a:blip r:embed="rId5"/>
          <a:stretch>
            <a:fillRect/>
          </a:stretch>
        </p:blipFill>
        <p:spPr>
          <a:xfrm>
            <a:off x="5005416" y="2102356"/>
            <a:ext cx="295275" cy="267335"/>
          </a:xfrm>
          <a:prstGeom prst="rect">
            <a:avLst/>
          </a:prstGeom>
        </p:spPr>
      </p:pic>
      <p:graphicFrame>
        <p:nvGraphicFramePr>
          <p:cNvPr id="19" name="Tableau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5550262"/>
              </p:ext>
            </p:extLst>
          </p:nvPr>
        </p:nvGraphicFramePr>
        <p:xfrm>
          <a:off x="346075" y="3116263"/>
          <a:ext cx="4200525" cy="4648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813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191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r-FR" sz="1100" dirty="0">
                          <a:solidFill>
                            <a:srgbClr val="5F4B78"/>
                          </a:solidFill>
                        </a:rPr>
                        <a:t>20XX - 20XX</a:t>
                      </a:r>
                    </a:p>
                  </a:txBody>
                  <a:tcPr>
                    <a:lnL w="12700" cmpd="sng">
                      <a:noFill/>
                    </a:lnL>
                    <a:lnR w="3175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Empresa</a:t>
                      </a:r>
                    </a:p>
                    <a:p>
                      <a:r>
                        <a:rPr lang="fr-FR" sz="1100" i="1" dirty="0">
                          <a:solidFill>
                            <a:srgbClr val="4C3666"/>
                          </a:solidFill>
                        </a:rPr>
                        <a:t>Cargo Occupado</a:t>
                      </a:r>
                    </a:p>
                    <a:p>
                      <a:r>
                        <a:rPr lang="fr-FR" sz="1000" dirty="0">
                          <a:solidFill>
                            <a:srgbClr val="7F7F7F"/>
                          </a:solidFill>
                        </a:rPr>
                        <a:t>Lorem ipsum dolor sit amet, consectetur adipiscing elit. Quisque pulvinar sit amet turpis ut consequat. Lorem ipsum dolor sit amet, consectetur adipiscing elit.</a:t>
                      </a:r>
                    </a:p>
                  </a:txBody>
                  <a:tcPr>
                    <a:lnL w="3175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100" dirty="0">
                          <a:solidFill>
                            <a:srgbClr val="5F4B78"/>
                          </a:solidFill>
                        </a:rPr>
                        <a:t>20XX - 20XX</a:t>
                      </a:r>
                    </a:p>
                    <a:p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3175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Empresa</a:t>
                      </a:r>
                    </a:p>
                    <a:p>
                      <a:r>
                        <a:rPr lang="fr-FR" sz="1100" i="1" dirty="0">
                          <a:solidFill>
                            <a:srgbClr val="4C3666"/>
                          </a:solidFill>
                        </a:rPr>
                        <a:t>Cargo Occupado</a:t>
                      </a:r>
                    </a:p>
                    <a:p>
                      <a:r>
                        <a:rPr lang="fr-FR" sz="1000" dirty="0">
                          <a:solidFill>
                            <a:srgbClr val="7F7F7F"/>
                          </a:solidFill>
                        </a:rPr>
                        <a:t>Lorem ipsum dolor sit amet, consectetur adipiscing elit. Quisque pulvinar sit amet turpis ut consequat. Lorem ipsum dolor sit amet, consectetur adipiscing elit.</a:t>
                      </a:r>
                    </a:p>
                    <a:p>
                      <a:endParaRPr lang="fr-FR" sz="1100" dirty="0"/>
                    </a:p>
                  </a:txBody>
                  <a:tcPr>
                    <a:lnL w="3175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100" dirty="0">
                          <a:solidFill>
                            <a:srgbClr val="5F4B78"/>
                          </a:solidFill>
                        </a:rPr>
                        <a:t>20XX - 20XX</a:t>
                      </a:r>
                    </a:p>
                    <a:p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3175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Empresa</a:t>
                      </a:r>
                    </a:p>
                    <a:p>
                      <a:r>
                        <a:rPr lang="fr-FR" sz="1100" i="1" dirty="0">
                          <a:solidFill>
                            <a:srgbClr val="4C3666"/>
                          </a:solidFill>
                        </a:rPr>
                        <a:t>Cargo Occupado</a:t>
                      </a:r>
                    </a:p>
                    <a:p>
                      <a:r>
                        <a:rPr lang="fr-FR" sz="1000" dirty="0">
                          <a:solidFill>
                            <a:srgbClr val="7F7F7F"/>
                          </a:solidFill>
                        </a:rPr>
                        <a:t>Lorem ipsum dolor sit amet, consectetur adipiscing elit. Quisque pulvinar sit amet turpis ut consequat. Lorem ipsum dolor sit amet, consectetur adipiscing elit.</a:t>
                      </a:r>
                    </a:p>
                    <a:p>
                      <a:endParaRPr lang="fr-FR" sz="1100" dirty="0"/>
                    </a:p>
                  </a:txBody>
                  <a:tcPr>
                    <a:lnL w="3175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100" dirty="0">
                          <a:solidFill>
                            <a:srgbClr val="5F4B78"/>
                          </a:solidFill>
                        </a:rPr>
                        <a:t>20XX - 20XX</a:t>
                      </a:r>
                    </a:p>
                    <a:p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3175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Empresa</a:t>
                      </a:r>
                    </a:p>
                    <a:p>
                      <a:r>
                        <a:rPr lang="fr-FR" sz="1100" i="1" dirty="0">
                          <a:solidFill>
                            <a:srgbClr val="4C3666"/>
                          </a:solidFill>
                        </a:rPr>
                        <a:t>Cargo Occupado</a:t>
                      </a:r>
                    </a:p>
                    <a:p>
                      <a:r>
                        <a:rPr lang="fr-FR" sz="1000" dirty="0">
                          <a:solidFill>
                            <a:srgbClr val="7F7F7F"/>
                          </a:solidFill>
                        </a:rPr>
                        <a:t>Lorem ipsum dolor sit amet, consectetur adipiscing elit. Quisque pulvinar sit amet turpis ut consequat. Lorem ipsum dolor sit amet, consectetur adipiscing elit.</a:t>
                      </a:r>
                    </a:p>
                    <a:p>
                      <a:endParaRPr lang="fr-FR" sz="1100" dirty="0"/>
                    </a:p>
                  </a:txBody>
                  <a:tcPr>
                    <a:lnL w="3175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cxnSp>
        <p:nvCxnSpPr>
          <p:cNvPr id="21" name="Connecteur droit 20"/>
          <p:cNvCxnSpPr/>
          <p:nvPr/>
        </p:nvCxnSpPr>
        <p:spPr>
          <a:xfrm>
            <a:off x="440267" y="2997052"/>
            <a:ext cx="6895996" cy="0"/>
          </a:xfrm>
          <a:prstGeom prst="line">
            <a:avLst/>
          </a:prstGeom>
          <a:ln w="3175" cmpd="sng">
            <a:solidFill>
              <a:schemeClr val="bg1">
                <a:lumMod val="8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ZoneTexte 21"/>
          <p:cNvSpPr txBox="1"/>
          <p:nvPr/>
        </p:nvSpPr>
        <p:spPr>
          <a:xfrm>
            <a:off x="764355" y="2627720"/>
            <a:ext cx="6571907" cy="369332"/>
          </a:xfrm>
          <a:prstGeom prst="rect">
            <a:avLst/>
          </a:prstGeom>
          <a:noFill/>
        </p:spPr>
        <p:txBody>
          <a:bodyPr wrap="square" rtlCol="0"/>
          <a:lstStyle/>
          <a:p>
            <a:r>
              <a:rPr lang="fr-FR" dirty="0">
                <a:solidFill>
                  <a:schemeClr val="bg1">
                    <a:lumMod val="50000"/>
                  </a:schemeClr>
                </a:solidFill>
              </a:rPr>
              <a:t>// Experiencia profesional						Habilidades</a:t>
            </a:r>
          </a:p>
        </p:txBody>
      </p:sp>
      <p:pic>
        <p:nvPicPr>
          <p:cNvPr id="23" name="Image 22" descr="Capture d’écran 2013-06-05 à 18.23.49.png"/>
          <p:cNvPicPr/>
          <p:nvPr/>
        </p:nvPicPr>
        <p:blipFill>
          <a:blip r:embed="rId6"/>
          <a:stretch>
            <a:fillRect/>
          </a:stretch>
        </p:blipFill>
        <p:spPr>
          <a:xfrm>
            <a:off x="413201" y="2627720"/>
            <a:ext cx="351155" cy="355191"/>
          </a:xfrm>
          <a:prstGeom prst="rect">
            <a:avLst/>
          </a:prstGeom>
        </p:spPr>
      </p:pic>
      <p:graphicFrame>
        <p:nvGraphicFramePr>
          <p:cNvPr id="25" name="Tableau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7963213"/>
              </p:ext>
            </p:extLst>
          </p:nvPr>
        </p:nvGraphicFramePr>
        <p:xfrm>
          <a:off x="5005416" y="3142043"/>
          <a:ext cx="1292615" cy="387203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926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77590">
                <a:tc>
                  <a:txBody>
                    <a:bodyPr/>
                    <a:lstStyle/>
                    <a:p>
                      <a:r>
                        <a:rPr lang="fr-FR" sz="9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Windows 7 et 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3367">
                <a:tc>
                  <a:txBody>
                    <a:bodyPr/>
                    <a:lstStyle/>
                    <a:p>
                      <a:r>
                        <a:rPr lang="fr-FR" sz="9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Office Word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7590">
                <a:tc>
                  <a:txBody>
                    <a:bodyPr/>
                    <a:lstStyle/>
                    <a:p>
                      <a:r>
                        <a:rPr lang="fr-FR" sz="9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Office Excel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7590">
                <a:tc>
                  <a:txBody>
                    <a:bodyPr/>
                    <a:lstStyle/>
                    <a:p>
                      <a:r>
                        <a:rPr lang="fr-FR" sz="9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Power Point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7590">
                <a:tc>
                  <a:txBody>
                    <a:bodyPr/>
                    <a:lstStyle/>
                    <a:p>
                      <a:r>
                        <a:rPr lang="fr-FR" sz="9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GRC Software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7590">
                <a:tc>
                  <a:txBody>
                    <a:bodyPr/>
                    <a:lstStyle/>
                    <a:p>
                      <a:endParaRPr lang="fr-FR" sz="9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7590">
                <a:tc>
                  <a:txBody>
                    <a:bodyPr/>
                    <a:lstStyle/>
                    <a:p>
                      <a:r>
                        <a:rPr lang="fr-FR" sz="9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Francés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7590">
                <a:tc>
                  <a:txBody>
                    <a:bodyPr/>
                    <a:lstStyle/>
                    <a:p>
                      <a:r>
                        <a:rPr lang="fr-FR" sz="9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Inglés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7590">
                <a:tc>
                  <a:txBody>
                    <a:bodyPr/>
                    <a:lstStyle/>
                    <a:p>
                      <a:r>
                        <a:rPr lang="fr-FR" sz="9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Italiano</a:t>
                      </a:r>
                      <a:endParaRPr lang="fr-FR" sz="9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7590">
                <a:tc>
                  <a:txBody>
                    <a:bodyPr/>
                    <a:lstStyle/>
                    <a:p>
                      <a:endParaRPr lang="fr-FR" sz="9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7590">
                <a:tc>
                  <a:txBody>
                    <a:bodyPr/>
                    <a:lstStyle/>
                    <a:p>
                      <a:r>
                        <a:rPr lang="fr-FR" sz="9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Creativity</a:t>
                      </a:r>
                      <a:endParaRPr lang="fr-FR" sz="9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7590">
                <a:tc>
                  <a:txBody>
                    <a:bodyPr/>
                    <a:lstStyle/>
                    <a:p>
                      <a:r>
                        <a:rPr lang="fr-FR" sz="9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Autónomo</a:t>
                      </a:r>
                      <a:endParaRPr lang="fr-FR" sz="9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77590">
                <a:tc>
                  <a:txBody>
                    <a:bodyPr/>
                    <a:lstStyle/>
                    <a:p>
                      <a:r>
                        <a:rPr lang="fr-FR" sz="9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Serio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77590">
                <a:tc>
                  <a:txBody>
                    <a:bodyPr/>
                    <a:lstStyle/>
                    <a:p>
                      <a:r>
                        <a:rPr lang="fr-FR" sz="9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Communicant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31" name="Oval 1"/>
          <p:cNvSpPr>
            <a:spLocks noChangeArrowheads="1"/>
          </p:cNvSpPr>
          <p:nvPr/>
        </p:nvSpPr>
        <p:spPr bwMode="auto">
          <a:xfrm>
            <a:off x="6390870" y="3227388"/>
            <a:ext cx="115888" cy="104775"/>
          </a:xfrm>
          <a:prstGeom prst="ellipse">
            <a:avLst/>
          </a:prstGeom>
          <a:solidFill>
            <a:srgbClr val="B2A1C7"/>
          </a:solidFill>
          <a:ln w="19050">
            <a:solidFill>
              <a:srgbClr val="5F497A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38100" dist="25400" dir="5400000" algn="ctr" rotWithShape="0">
                    <a:srgbClr val="000000">
                      <a:alpha val="35001"/>
                    </a:srgbClr>
                  </a:outerShdw>
                </a:effectLst>
              </a14:hiddenEffects>
            </a:ext>
          </a:extLst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2" name="Oval 1"/>
          <p:cNvSpPr>
            <a:spLocks noChangeArrowheads="1"/>
          </p:cNvSpPr>
          <p:nvPr/>
        </p:nvSpPr>
        <p:spPr bwMode="auto">
          <a:xfrm>
            <a:off x="6543270" y="3227388"/>
            <a:ext cx="115888" cy="104775"/>
          </a:xfrm>
          <a:prstGeom prst="ellipse">
            <a:avLst/>
          </a:prstGeom>
          <a:solidFill>
            <a:srgbClr val="B2A1C7"/>
          </a:solidFill>
          <a:ln w="19050">
            <a:solidFill>
              <a:srgbClr val="5F497A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38100" dist="25400" dir="5400000" algn="ctr" rotWithShape="0">
                    <a:srgbClr val="000000">
                      <a:alpha val="35001"/>
                    </a:srgbClr>
                  </a:outerShdw>
                </a:effectLst>
              </a14:hiddenEffects>
            </a:ext>
          </a:extLst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3" name="Oval 1"/>
          <p:cNvSpPr>
            <a:spLocks noChangeArrowheads="1"/>
          </p:cNvSpPr>
          <p:nvPr/>
        </p:nvSpPr>
        <p:spPr bwMode="auto">
          <a:xfrm>
            <a:off x="6702815" y="3227388"/>
            <a:ext cx="115888" cy="104775"/>
          </a:xfrm>
          <a:prstGeom prst="ellipse">
            <a:avLst/>
          </a:prstGeom>
          <a:solidFill>
            <a:srgbClr val="B2A1C7"/>
          </a:solidFill>
          <a:ln w="19050">
            <a:solidFill>
              <a:srgbClr val="5F497A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38100" dist="25400" dir="5400000" algn="ctr" rotWithShape="0">
                    <a:srgbClr val="000000">
                      <a:alpha val="35001"/>
                    </a:srgbClr>
                  </a:outerShdw>
                </a:effectLst>
              </a14:hiddenEffects>
            </a:ext>
          </a:extLst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4" name="Oval 1"/>
          <p:cNvSpPr>
            <a:spLocks noChangeArrowheads="1"/>
          </p:cNvSpPr>
          <p:nvPr/>
        </p:nvSpPr>
        <p:spPr bwMode="auto">
          <a:xfrm>
            <a:off x="6867120" y="3227388"/>
            <a:ext cx="115888" cy="104775"/>
          </a:xfrm>
          <a:prstGeom prst="ellipse">
            <a:avLst/>
          </a:prstGeom>
          <a:solidFill>
            <a:srgbClr val="B2A1C7"/>
          </a:solidFill>
          <a:ln w="19050">
            <a:solidFill>
              <a:srgbClr val="5F497A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38100" dist="25400" dir="5400000" algn="ctr" rotWithShape="0">
                    <a:srgbClr val="000000">
                      <a:alpha val="35001"/>
                    </a:srgbClr>
                  </a:outerShdw>
                </a:effectLst>
              </a14:hiddenEffects>
            </a:ext>
          </a:extLst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5" name="Oval 2"/>
          <p:cNvSpPr>
            <a:spLocks noChangeArrowheads="1"/>
          </p:cNvSpPr>
          <p:nvPr/>
        </p:nvSpPr>
        <p:spPr bwMode="auto">
          <a:xfrm>
            <a:off x="7038570" y="3227388"/>
            <a:ext cx="115888" cy="104775"/>
          </a:xfrm>
          <a:prstGeom prst="ellipse">
            <a:avLst/>
          </a:prstGeom>
          <a:solidFill>
            <a:srgbClr val="FFFFFF"/>
          </a:solidFill>
          <a:ln w="19050">
            <a:solidFill>
              <a:srgbClr val="5F497A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38100" dist="25400" dir="5400000" algn="ctr" rotWithShape="0">
                    <a:srgbClr val="000000">
                      <a:alpha val="35001"/>
                    </a:srgbClr>
                  </a:outerShdw>
                </a:effectLst>
              </a14:hiddenEffects>
            </a:ext>
          </a:extLst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7" name="Oval 1"/>
          <p:cNvSpPr>
            <a:spLocks noChangeArrowheads="1"/>
          </p:cNvSpPr>
          <p:nvPr/>
        </p:nvSpPr>
        <p:spPr bwMode="auto">
          <a:xfrm>
            <a:off x="6390870" y="3484563"/>
            <a:ext cx="115888" cy="104775"/>
          </a:xfrm>
          <a:prstGeom prst="ellipse">
            <a:avLst/>
          </a:prstGeom>
          <a:solidFill>
            <a:srgbClr val="B2A1C7"/>
          </a:solidFill>
          <a:ln w="19050">
            <a:solidFill>
              <a:srgbClr val="5F497A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38100" dist="25400" dir="5400000" algn="ctr" rotWithShape="0">
                    <a:srgbClr val="000000">
                      <a:alpha val="35001"/>
                    </a:srgbClr>
                  </a:outerShdw>
                </a:effectLst>
              </a14:hiddenEffects>
            </a:ext>
          </a:extLst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8" name="Oval 1"/>
          <p:cNvSpPr>
            <a:spLocks noChangeArrowheads="1"/>
          </p:cNvSpPr>
          <p:nvPr/>
        </p:nvSpPr>
        <p:spPr bwMode="auto">
          <a:xfrm>
            <a:off x="6543270" y="3484563"/>
            <a:ext cx="115888" cy="104775"/>
          </a:xfrm>
          <a:prstGeom prst="ellipse">
            <a:avLst/>
          </a:prstGeom>
          <a:solidFill>
            <a:srgbClr val="B2A1C7"/>
          </a:solidFill>
          <a:ln w="19050">
            <a:solidFill>
              <a:srgbClr val="5F497A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38100" dist="25400" dir="5400000" algn="ctr" rotWithShape="0">
                    <a:srgbClr val="000000">
                      <a:alpha val="35001"/>
                    </a:srgbClr>
                  </a:outerShdw>
                </a:effectLst>
              </a14:hiddenEffects>
            </a:ext>
          </a:extLst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9" name="Oval 1"/>
          <p:cNvSpPr>
            <a:spLocks noChangeArrowheads="1"/>
          </p:cNvSpPr>
          <p:nvPr/>
        </p:nvSpPr>
        <p:spPr bwMode="auto">
          <a:xfrm>
            <a:off x="6702815" y="3484563"/>
            <a:ext cx="115888" cy="104775"/>
          </a:xfrm>
          <a:prstGeom prst="ellipse">
            <a:avLst/>
          </a:prstGeom>
          <a:solidFill>
            <a:srgbClr val="B2A1C7"/>
          </a:solidFill>
          <a:ln w="19050">
            <a:solidFill>
              <a:srgbClr val="5F497A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38100" dist="25400" dir="5400000" algn="ctr" rotWithShape="0">
                    <a:srgbClr val="000000">
                      <a:alpha val="35001"/>
                    </a:srgbClr>
                  </a:outerShdw>
                </a:effectLst>
              </a14:hiddenEffects>
            </a:ext>
          </a:extLst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1" name="Oval 2"/>
          <p:cNvSpPr>
            <a:spLocks noChangeArrowheads="1"/>
          </p:cNvSpPr>
          <p:nvPr/>
        </p:nvSpPr>
        <p:spPr bwMode="auto">
          <a:xfrm>
            <a:off x="7038570" y="3484563"/>
            <a:ext cx="115888" cy="104775"/>
          </a:xfrm>
          <a:prstGeom prst="ellipse">
            <a:avLst/>
          </a:prstGeom>
          <a:solidFill>
            <a:srgbClr val="FFFFFF"/>
          </a:solidFill>
          <a:ln w="19050">
            <a:solidFill>
              <a:srgbClr val="5F497A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38100" dist="25400" dir="5400000" algn="ctr" rotWithShape="0">
                    <a:srgbClr val="000000">
                      <a:alpha val="35001"/>
                    </a:srgbClr>
                  </a:outerShdw>
                </a:effectLst>
              </a14:hiddenEffects>
            </a:ext>
          </a:extLst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2" name="Oval 2"/>
          <p:cNvSpPr>
            <a:spLocks noChangeArrowheads="1"/>
          </p:cNvSpPr>
          <p:nvPr/>
        </p:nvSpPr>
        <p:spPr bwMode="auto">
          <a:xfrm>
            <a:off x="6867120" y="3484563"/>
            <a:ext cx="115888" cy="104775"/>
          </a:xfrm>
          <a:prstGeom prst="ellipse">
            <a:avLst/>
          </a:prstGeom>
          <a:solidFill>
            <a:srgbClr val="FFFFFF"/>
          </a:solidFill>
          <a:ln w="19050">
            <a:solidFill>
              <a:srgbClr val="5F497A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38100" dist="25400" dir="5400000" algn="ctr" rotWithShape="0">
                    <a:srgbClr val="000000">
                      <a:alpha val="35001"/>
                    </a:srgbClr>
                  </a:outerShdw>
                </a:effectLst>
              </a14:hiddenEffects>
            </a:ext>
          </a:extLst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8" name="Oval 1"/>
          <p:cNvSpPr>
            <a:spLocks noChangeArrowheads="1"/>
          </p:cNvSpPr>
          <p:nvPr/>
        </p:nvSpPr>
        <p:spPr bwMode="auto">
          <a:xfrm>
            <a:off x="6390870" y="3736976"/>
            <a:ext cx="115888" cy="104775"/>
          </a:xfrm>
          <a:prstGeom prst="ellipse">
            <a:avLst/>
          </a:prstGeom>
          <a:solidFill>
            <a:srgbClr val="B2A1C7"/>
          </a:solidFill>
          <a:ln w="19050">
            <a:solidFill>
              <a:srgbClr val="5F497A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38100" dist="25400" dir="5400000" algn="ctr" rotWithShape="0">
                    <a:srgbClr val="000000">
                      <a:alpha val="35001"/>
                    </a:srgbClr>
                  </a:outerShdw>
                </a:effectLst>
              </a14:hiddenEffects>
            </a:ext>
          </a:extLst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9" name="Oval 1"/>
          <p:cNvSpPr>
            <a:spLocks noChangeArrowheads="1"/>
          </p:cNvSpPr>
          <p:nvPr/>
        </p:nvSpPr>
        <p:spPr bwMode="auto">
          <a:xfrm>
            <a:off x="6543270" y="3736976"/>
            <a:ext cx="115888" cy="104775"/>
          </a:xfrm>
          <a:prstGeom prst="ellipse">
            <a:avLst/>
          </a:prstGeom>
          <a:solidFill>
            <a:srgbClr val="B2A1C7"/>
          </a:solidFill>
          <a:ln w="19050">
            <a:solidFill>
              <a:srgbClr val="5F497A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38100" dist="25400" dir="5400000" algn="ctr" rotWithShape="0">
                    <a:srgbClr val="000000">
                      <a:alpha val="35001"/>
                    </a:srgbClr>
                  </a:outerShdw>
                </a:effectLst>
              </a14:hiddenEffects>
            </a:ext>
          </a:extLst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0" name="Oval 1"/>
          <p:cNvSpPr>
            <a:spLocks noChangeArrowheads="1"/>
          </p:cNvSpPr>
          <p:nvPr/>
        </p:nvSpPr>
        <p:spPr bwMode="auto">
          <a:xfrm>
            <a:off x="6702815" y="3736976"/>
            <a:ext cx="115888" cy="104775"/>
          </a:xfrm>
          <a:prstGeom prst="ellipse">
            <a:avLst/>
          </a:prstGeom>
          <a:solidFill>
            <a:srgbClr val="B2A1C7"/>
          </a:solidFill>
          <a:ln w="19050">
            <a:solidFill>
              <a:srgbClr val="5F497A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38100" dist="25400" dir="5400000" algn="ctr" rotWithShape="0">
                    <a:srgbClr val="000000">
                      <a:alpha val="35001"/>
                    </a:srgbClr>
                  </a:outerShdw>
                </a:effectLst>
              </a14:hiddenEffects>
            </a:ext>
          </a:extLst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1" name="Oval 1"/>
          <p:cNvSpPr>
            <a:spLocks noChangeArrowheads="1"/>
          </p:cNvSpPr>
          <p:nvPr/>
        </p:nvSpPr>
        <p:spPr bwMode="auto">
          <a:xfrm>
            <a:off x="6867120" y="3736976"/>
            <a:ext cx="115888" cy="104775"/>
          </a:xfrm>
          <a:prstGeom prst="ellipse">
            <a:avLst/>
          </a:prstGeom>
          <a:solidFill>
            <a:srgbClr val="B2A1C7"/>
          </a:solidFill>
          <a:ln w="19050">
            <a:solidFill>
              <a:srgbClr val="5F497A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38100" dist="25400" dir="5400000" algn="ctr" rotWithShape="0">
                    <a:srgbClr val="000000">
                      <a:alpha val="35001"/>
                    </a:srgbClr>
                  </a:outerShdw>
                </a:effectLst>
              </a14:hiddenEffects>
            </a:ext>
          </a:extLst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2" name="Oval 2"/>
          <p:cNvSpPr>
            <a:spLocks noChangeArrowheads="1"/>
          </p:cNvSpPr>
          <p:nvPr/>
        </p:nvSpPr>
        <p:spPr bwMode="auto">
          <a:xfrm>
            <a:off x="7038570" y="3736976"/>
            <a:ext cx="115888" cy="104775"/>
          </a:xfrm>
          <a:prstGeom prst="ellipse">
            <a:avLst/>
          </a:prstGeom>
          <a:solidFill>
            <a:srgbClr val="FFFFFF"/>
          </a:solidFill>
          <a:ln w="19050">
            <a:solidFill>
              <a:srgbClr val="5F497A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38100" dist="25400" dir="5400000" algn="ctr" rotWithShape="0">
                    <a:srgbClr val="000000">
                      <a:alpha val="35001"/>
                    </a:srgbClr>
                  </a:outerShdw>
                </a:effectLst>
              </a14:hiddenEffects>
            </a:ext>
          </a:extLst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3" name="Oval 1"/>
          <p:cNvSpPr>
            <a:spLocks noChangeArrowheads="1"/>
          </p:cNvSpPr>
          <p:nvPr/>
        </p:nvSpPr>
        <p:spPr bwMode="auto">
          <a:xfrm>
            <a:off x="6385702" y="3994151"/>
            <a:ext cx="115888" cy="104775"/>
          </a:xfrm>
          <a:prstGeom prst="ellipse">
            <a:avLst/>
          </a:prstGeom>
          <a:solidFill>
            <a:srgbClr val="B2A1C7"/>
          </a:solidFill>
          <a:ln w="19050">
            <a:solidFill>
              <a:srgbClr val="5F497A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38100" dist="25400" dir="5400000" algn="ctr" rotWithShape="0">
                    <a:srgbClr val="000000">
                      <a:alpha val="35001"/>
                    </a:srgbClr>
                  </a:outerShdw>
                </a:effectLst>
              </a14:hiddenEffects>
            </a:ext>
          </a:extLst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4" name="Oval 1"/>
          <p:cNvSpPr>
            <a:spLocks noChangeArrowheads="1"/>
          </p:cNvSpPr>
          <p:nvPr/>
        </p:nvSpPr>
        <p:spPr bwMode="auto">
          <a:xfrm>
            <a:off x="6538102" y="3994151"/>
            <a:ext cx="115888" cy="104775"/>
          </a:xfrm>
          <a:prstGeom prst="ellipse">
            <a:avLst/>
          </a:prstGeom>
          <a:solidFill>
            <a:srgbClr val="B2A1C7"/>
          </a:solidFill>
          <a:ln w="19050">
            <a:solidFill>
              <a:srgbClr val="5F497A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38100" dist="25400" dir="5400000" algn="ctr" rotWithShape="0">
                    <a:srgbClr val="000000">
                      <a:alpha val="35001"/>
                    </a:srgbClr>
                  </a:outerShdw>
                </a:effectLst>
              </a14:hiddenEffects>
            </a:ext>
          </a:extLst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5" name="Oval 1"/>
          <p:cNvSpPr>
            <a:spLocks noChangeArrowheads="1"/>
          </p:cNvSpPr>
          <p:nvPr/>
        </p:nvSpPr>
        <p:spPr bwMode="auto">
          <a:xfrm>
            <a:off x="6697647" y="3994151"/>
            <a:ext cx="115888" cy="104775"/>
          </a:xfrm>
          <a:prstGeom prst="ellipse">
            <a:avLst/>
          </a:prstGeom>
          <a:solidFill>
            <a:srgbClr val="B2A1C7"/>
          </a:solidFill>
          <a:ln w="19050">
            <a:solidFill>
              <a:srgbClr val="5F497A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38100" dist="25400" dir="5400000" algn="ctr" rotWithShape="0">
                    <a:srgbClr val="000000">
                      <a:alpha val="35001"/>
                    </a:srgbClr>
                  </a:outerShdw>
                </a:effectLst>
              </a14:hiddenEffects>
            </a:ext>
          </a:extLst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6" name="Oval 1"/>
          <p:cNvSpPr>
            <a:spLocks noChangeArrowheads="1"/>
          </p:cNvSpPr>
          <p:nvPr/>
        </p:nvSpPr>
        <p:spPr bwMode="auto">
          <a:xfrm>
            <a:off x="6861952" y="3994151"/>
            <a:ext cx="115888" cy="104775"/>
          </a:xfrm>
          <a:prstGeom prst="ellipse">
            <a:avLst/>
          </a:prstGeom>
          <a:solidFill>
            <a:srgbClr val="B2A1C7"/>
          </a:solidFill>
          <a:ln w="19050">
            <a:solidFill>
              <a:srgbClr val="5F497A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38100" dist="25400" dir="5400000" algn="ctr" rotWithShape="0">
                    <a:srgbClr val="000000">
                      <a:alpha val="35001"/>
                    </a:srgbClr>
                  </a:outerShdw>
                </a:effectLst>
              </a14:hiddenEffects>
            </a:ext>
          </a:extLst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7" name="Oval 2"/>
          <p:cNvSpPr>
            <a:spLocks noChangeArrowheads="1"/>
          </p:cNvSpPr>
          <p:nvPr/>
        </p:nvSpPr>
        <p:spPr bwMode="auto">
          <a:xfrm>
            <a:off x="7033402" y="3994151"/>
            <a:ext cx="115888" cy="104775"/>
          </a:xfrm>
          <a:prstGeom prst="ellipse">
            <a:avLst/>
          </a:prstGeom>
          <a:solidFill>
            <a:srgbClr val="FFFFFF"/>
          </a:solidFill>
          <a:ln w="19050">
            <a:solidFill>
              <a:srgbClr val="5F497A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38100" dist="25400" dir="5400000" algn="ctr" rotWithShape="0">
                    <a:srgbClr val="000000">
                      <a:alpha val="35001"/>
                    </a:srgbClr>
                  </a:outerShdw>
                </a:effectLst>
              </a14:hiddenEffects>
            </a:ext>
          </a:extLst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8" name="Oval 1"/>
          <p:cNvSpPr>
            <a:spLocks noChangeArrowheads="1"/>
          </p:cNvSpPr>
          <p:nvPr/>
        </p:nvSpPr>
        <p:spPr bwMode="auto">
          <a:xfrm>
            <a:off x="6393640" y="4270376"/>
            <a:ext cx="115888" cy="104775"/>
          </a:xfrm>
          <a:prstGeom prst="ellipse">
            <a:avLst/>
          </a:prstGeom>
          <a:solidFill>
            <a:srgbClr val="B2A1C7"/>
          </a:solidFill>
          <a:ln w="19050">
            <a:solidFill>
              <a:srgbClr val="5F497A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38100" dist="25400" dir="5400000" algn="ctr" rotWithShape="0">
                    <a:srgbClr val="000000">
                      <a:alpha val="35001"/>
                    </a:srgbClr>
                  </a:outerShdw>
                </a:effectLst>
              </a14:hiddenEffects>
            </a:ext>
          </a:extLst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9" name="Oval 1"/>
          <p:cNvSpPr>
            <a:spLocks noChangeArrowheads="1"/>
          </p:cNvSpPr>
          <p:nvPr/>
        </p:nvSpPr>
        <p:spPr bwMode="auto">
          <a:xfrm>
            <a:off x="6546040" y="4270376"/>
            <a:ext cx="115888" cy="104775"/>
          </a:xfrm>
          <a:prstGeom prst="ellipse">
            <a:avLst/>
          </a:prstGeom>
          <a:solidFill>
            <a:srgbClr val="B2A1C7"/>
          </a:solidFill>
          <a:ln w="19050">
            <a:solidFill>
              <a:srgbClr val="5F497A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38100" dist="25400" dir="5400000" algn="ctr" rotWithShape="0">
                    <a:srgbClr val="000000">
                      <a:alpha val="35001"/>
                    </a:srgbClr>
                  </a:outerShdw>
                </a:effectLst>
              </a14:hiddenEffects>
            </a:ext>
          </a:extLst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60" name="Oval 1"/>
          <p:cNvSpPr>
            <a:spLocks noChangeArrowheads="1"/>
          </p:cNvSpPr>
          <p:nvPr/>
        </p:nvSpPr>
        <p:spPr bwMode="auto">
          <a:xfrm>
            <a:off x="6705585" y="4270376"/>
            <a:ext cx="115888" cy="104775"/>
          </a:xfrm>
          <a:prstGeom prst="ellipse">
            <a:avLst/>
          </a:prstGeom>
          <a:solidFill>
            <a:srgbClr val="B2A1C7"/>
          </a:solidFill>
          <a:ln w="19050">
            <a:solidFill>
              <a:srgbClr val="5F497A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38100" dist="25400" dir="5400000" algn="ctr" rotWithShape="0">
                    <a:srgbClr val="000000">
                      <a:alpha val="35001"/>
                    </a:srgbClr>
                  </a:outerShdw>
                </a:effectLst>
              </a14:hiddenEffects>
            </a:ext>
          </a:extLst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61" name="Oval 1"/>
          <p:cNvSpPr>
            <a:spLocks noChangeArrowheads="1"/>
          </p:cNvSpPr>
          <p:nvPr/>
        </p:nvSpPr>
        <p:spPr bwMode="auto">
          <a:xfrm>
            <a:off x="6869890" y="4270376"/>
            <a:ext cx="115888" cy="104775"/>
          </a:xfrm>
          <a:prstGeom prst="ellipse">
            <a:avLst/>
          </a:prstGeom>
          <a:solidFill>
            <a:srgbClr val="B2A1C7"/>
          </a:solidFill>
          <a:ln w="19050">
            <a:solidFill>
              <a:srgbClr val="5F497A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38100" dist="25400" dir="5400000" algn="ctr" rotWithShape="0">
                    <a:srgbClr val="000000">
                      <a:alpha val="35001"/>
                    </a:srgbClr>
                  </a:outerShdw>
                </a:effectLst>
              </a14:hiddenEffects>
            </a:ext>
          </a:extLst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63" name="Oval 1"/>
          <p:cNvSpPr>
            <a:spLocks noChangeArrowheads="1"/>
          </p:cNvSpPr>
          <p:nvPr/>
        </p:nvSpPr>
        <p:spPr bwMode="auto">
          <a:xfrm>
            <a:off x="7022290" y="4270376"/>
            <a:ext cx="115888" cy="104775"/>
          </a:xfrm>
          <a:prstGeom prst="ellipse">
            <a:avLst/>
          </a:prstGeom>
          <a:solidFill>
            <a:srgbClr val="B2A1C7"/>
          </a:solidFill>
          <a:ln w="19050">
            <a:solidFill>
              <a:srgbClr val="5F497A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38100" dist="25400" dir="5400000" algn="ctr" rotWithShape="0">
                    <a:srgbClr val="000000">
                      <a:alpha val="35001"/>
                    </a:srgbClr>
                  </a:outerShdw>
                </a:effectLst>
              </a14:hiddenEffects>
            </a:ext>
          </a:extLst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64" name="Oval 3"/>
          <p:cNvSpPr>
            <a:spLocks noChangeArrowheads="1"/>
          </p:cNvSpPr>
          <p:nvPr/>
        </p:nvSpPr>
        <p:spPr bwMode="auto">
          <a:xfrm>
            <a:off x="6384115" y="4878388"/>
            <a:ext cx="117475" cy="104775"/>
          </a:xfrm>
          <a:prstGeom prst="ellipse">
            <a:avLst/>
          </a:prstGeom>
          <a:solidFill>
            <a:srgbClr val="7F7F7F"/>
          </a:solidFill>
          <a:ln w="19050">
            <a:solidFill>
              <a:srgbClr val="272727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38100" dist="25400" dir="5400000" algn="ctr" rotWithShape="0">
                    <a:srgbClr val="000000">
                      <a:alpha val="35001"/>
                    </a:srgbClr>
                  </a:outerShdw>
                </a:effectLst>
              </a14:hiddenEffects>
            </a:ext>
          </a:extLst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65" name="Oval 4"/>
          <p:cNvSpPr>
            <a:spLocks noChangeArrowheads="1"/>
          </p:cNvSpPr>
          <p:nvPr/>
        </p:nvSpPr>
        <p:spPr bwMode="auto">
          <a:xfrm>
            <a:off x="6546040" y="4878388"/>
            <a:ext cx="117475" cy="104775"/>
          </a:xfrm>
          <a:prstGeom prst="ellipse">
            <a:avLst/>
          </a:prstGeom>
          <a:solidFill>
            <a:srgbClr val="7F7F7F"/>
          </a:solidFill>
          <a:ln w="19050">
            <a:solidFill>
              <a:srgbClr val="272727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38100" dist="25400" dir="5400000" algn="ctr" rotWithShape="0">
                    <a:srgbClr val="000000">
                      <a:alpha val="35001"/>
                    </a:srgbClr>
                  </a:outerShdw>
                </a:effectLst>
              </a14:hiddenEffects>
            </a:ext>
          </a:extLst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66" name="Oval 5"/>
          <p:cNvSpPr>
            <a:spLocks noChangeArrowheads="1"/>
          </p:cNvSpPr>
          <p:nvPr/>
        </p:nvSpPr>
        <p:spPr bwMode="auto">
          <a:xfrm>
            <a:off x="6705585" y="4878388"/>
            <a:ext cx="117475" cy="104775"/>
          </a:xfrm>
          <a:prstGeom prst="ellipse">
            <a:avLst/>
          </a:prstGeom>
          <a:solidFill>
            <a:srgbClr val="7F7F7F"/>
          </a:solidFill>
          <a:ln w="19050">
            <a:solidFill>
              <a:srgbClr val="272727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38100" dist="25400" dir="5400000" algn="ctr" rotWithShape="0">
                    <a:srgbClr val="000000">
                      <a:alpha val="35001"/>
                    </a:srgbClr>
                  </a:outerShdw>
                </a:effectLst>
              </a14:hiddenEffects>
            </a:ext>
          </a:extLst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67" name="Oval 6"/>
          <p:cNvSpPr>
            <a:spLocks noChangeArrowheads="1"/>
          </p:cNvSpPr>
          <p:nvPr/>
        </p:nvSpPr>
        <p:spPr bwMode="auto">
          <a:xfrm>
            <a:off x="6860365" y="4878388"/>
            <a:ext cx="117475" cy="104775"/>
          </a:xfrm>
          <a:prstGeom prst="ellipse">
            <a:avLst/>
          </a:prstGeom>
          <a:solidFill>
            <a:srgbClr val="7F7F7F"/>
          </a:solidFill>
          <a:ln w="19050">
            <a:solidFill>
              <a:srgbClr val="272727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38100" dist="25400" dir="5400000" algn="ctr" rotWithShape="0">
                    <a:srgbClr val="000000">
                      <a:alpha val="35001"/>
                    </a:srgbClr>
                  </a:outerShdw>
                </a:effectLst>
              </a14:hiddenEffects>
            </a:ext>
          </a:extLst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69" name="Oval 3"/>
          <p:cNvSpPr>
            <a:spLocks noChangeArrowheads="1"/>
          </p:cNvSpPr>
          <p:nvPr/>
        </p:nvSpPr>
        <p:spPr bwMode="auto">
          <a:xfrm>
            <a:off x="6376177" y="5135563"/>
            <a:ext cx="117475" cy="104775"/>
          </a:xfrm>
          <a:prstGeom prst="ellipse">
            <a:avLst/>
          </a:prstGeom>
          <a:solidFill>
            <a:srgbClr val="7F7F7F"/>
          </a:solidFill>
          <a:ln w="19050">
            <a:solidFill>
              <a:srgbClr val="272727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38100" dist="25400" dir="5400000" algn="ctr" rotWithShape="0">
                    <a:srgbClr val="000000">
                      <a:alpha val="35001"/>
                    </a:srgbClr>
                  </a:outerShdw>
                </a:effectLst>
              </a14:hiddenEffects>
            </a:ext>
          </a:extLst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70" name="Oval 4"/>
          <p:cNvSpPr>
            <a:spLocks noChangeArrowheads="1"/>
          </p:cNvSpPr>
          <p:nvPr/>
        </p:nvSpPr>
        <p:spPr bwMode="auto">
          <a:xfrm>
            <a:off x="6538102" y="5135563"/>
            <a:ext cx="117475" cy="104775"/>
          </a:xfrm>
          <a:prstGeom prst="ellipse">
            <a:avLst/>
          </a:prstGeom>
          <a:solidFill>
            <a:srgbClr val="7F7F7F"/>
          </a:solidFill>
          <a:ln w="19050">
            <a:solidFill>
              <a:srgbClr val="272727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38100" dist="25400" dir="5400000" algn="ctr" rotWithShape="0">
                    <a:srgbClr val="000000">
                      <a:alpha val="35001"/>
                    </a:srgbClr>
                  </a:outerShdw>
                </a:effectLst>
              </a14:hiddenEffects>
            </a:ext>
          </a:extLst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71" name="Oval 5"/>
          <p:cNvSpPr>
            <a:spLocks noChangeArrowheads="1"/>
          </p:cNvSpPr>
          <p:nvPr/>
        </p:nvSpPr>
        <p:spPr bwMode="auto">
          <a:xfrm>
            <a:off x="6697647" y="5135563"/>
            <a:ext cx="117475" cy="104775"/>
          </a:xfrm>
          <a:prstGeom prst="ellipse">
            <a:avLst/>
          </a:prstGeom>
          <a:solidFill>
            <a:srgbClr val="7F7F7F"/>
          </a:solidFill>
          <a:ln w="19050">
            <a:solidFill>
              <a:srgbClr val="272727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38100" dist="25400" dir="5400000" algn="ctr" rotWithShape="0">
                    <a:srgbClr val="000000">
                      <a:alpha val="35001"/>
                    </a:srgbClr>
                  </a:outerShdw>
                </a:effectLst>
              </a14:hiddenEffects>
            </a:ext>
          </a:extLst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72" name="Oval 6"/>
          <p:cNvSpPr>
            <a:spLocks noChangeArrowheads="1"/>
          </p:cNvSpPr>
          <p:nvPr/>
        </p:nvSpPr>
        <p:spPr bwMode="auto">
          <a:xfrm>
            <a:off x="6852427" y="5135563"/>
            <a:ext cx="117475" cy="104775"/>
          </a:xfrm>
          <a:prstGeom prst="ellipse">
            <a:avLst/>
          </a:prstGeom>
          <a:solidFill>
            <a:srgbClr val="7F7F7F"/>
          </a:solidFill>
          <a:ln w="19050">
            <a:solidFill>
              <a:srgbClr val="272727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38100" dist="25400" dir="5400000" algn="ctr" rotWithShape="0">
                    <a:srgbClr val="000000">
                      <a:alpha val="35001"/>
                    </a:srgbClr>
                  </a:outerShdw>
                </a:effectLst>
              </a14:hiddenEffects>
            </a:ext>
          </a:extLst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73" name="Oval 7"/>
          <p:cNvSpPr>
            <a:spLocks noChangeArrowheads="1"/>
          </p:cNvSpPr>
          <p:nvPr/>
        </p:nvSpPr>
        <p:spPr bwMode="auto">
          <a:xfrm>
            <a:off x="7012765" y="5135563"/>
            <a:ext cx="117475" cy="104775"/>
          </a:xfrm>
          <a:prstGeom prst="ellipse">
            <a:avLst/>
          </a:prstGeom>
          <a:solidFill>
            <a:srgbClr val="7F7F7F"/>
          </a:solidFill>
          <a:ln w="19050">
            <a:solidFill>
              <a:srgbClr val="272727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38100" dist="25400" dir="5400000" algn="ctr" rotWithShape="0">
                    <a:srgbClr val="000000">
                      <a:alpha val="35001"/>
                    </a:srgbClr>
                  </a:outerShdw>
                </a:effectLst>
              </a14:hiddenEffects>
            </a:ext>
          </a:extLst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74" name="Oval 3"/>
          <p:cNvSpPr>
            <a:spLocks noChangeArrowheads="1"/>
          </p:cNvSpPr>
          <p:nvPr/>
        </p:nvSpPr>
        <p:spPr bwMode="auto">
          <a:xfrm>
            <a:off x="6376177" y="5392738"/>
            <a:ext cx="117475" cy="104775"/>
          </a:xfrm>
          <a:prstGeom prst="ellipse">
            <a:avLst/>
          </a:prstGeom>
          <a:solidFill>
            <a:srgbClr val="7F7F7F"/>
          </a:solidFill>
          <a:ln w="19050">
            <a:solidFill>
              <a:srgbClr val="272727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38100" dist="25400" dir="5400000" algn="ctr" rotWithShape="0">
                    <a:srgbClr val="000000">
                      <a:alpha val="35001"/>
                    </a:srgbClr>
                  </a:outerShdw>
                </a:effectLst>
              </a14:hiddenEffects>
            </a:ext>
          </a:extLst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75" name="Oval 4"/>
          <p:cNvSpPr>
            <a:spLocks noChangeArrowheads="1"/>
          </p:cNvSpPr>
          <p:nvPr/>
        </p:nvSpPr>
        <p:spPr bwMode="auto">
          <a:xfrm>
            <a:off x="6538102" y="5392738"/>
            <a:ext cx="117475" cy="104775"/>
          </a:xfrm>
          <a:prstGeom prst="ellipse">
            <a:avLst/>
          </a:prstGeom>
          <a:solidFill>
            <a:srgbClr val="7F7F7F"/>
          </a:solidFill>
          <a:ln w="19050">
            <a:solidFill>
              <a:srgbClr val="272727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38100" dist="25400" dir="5400000" algn="ctr" rotWithShape="0">
                    <a:srgbClr val="000000">
                      <a:alpha val="35001"/>
                    </a:srgbClr>
                  </a:outerShdw>
                </a:effectLst>
              </a14:hiddenEffects>
            </a:ext>
          </a:extLst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76" name="Oval 5"/>
          <p:cNvSpPr>
            <a:spLocks noChangeArrowheads="1"/>
          </p:cNvSpPr>
          <p:nvPr/>
        </p:nvSpPr>
        <p:spPr bwMode="auto">
          <a:xfrm>
            <a:off x="6697647" y="5392738"/>
            <a:ext cx="117475" cy="104775"/>
          </a:xfrm>
          <a:prstGeom prst="ellipse">
            <a:avLst/>
          </a:prstGeom>
          <a:solidFill>
            <a:srgbClr val="7F7F7F"/>
          </a:solidFill>
          <a:ln w="19050">
            <a:solidFill>
              <a:srgbClr val="272727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38100" dist="25400" dir="5400000" algn="ctr" rotWithShape="0">
                    <a:srgbClr val="000000">
                      <a:alpha val="35001"/>
                    </a:srgbClr>
                  </a:outerShdw>
                </a:effectLst>
              </a14:hiddenEffects>
            </a:ext>
          </a:extLst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77" name="Oval 6"/>
          <p:cNvSpPr>
            <a:spLocks noChangeArrowheads="1"/>
          </p:cNvSpPr>
          <p:nvPr/>
        </p:nvSpPr>
        <p:spPr bwMode="auto">
          <a:xfrm>
            <a:off x="6852427" y="5392738"/>
            <a:ext cx="117475" cy="104775"/>
          </a:xfrm>
          <a:prstGeom prst="ellipse">
            <a:avLst/>
          </a:prstGeom>
          <a:solidFill>
            <a:srgbClr val="7F7F7F"/>
          </a:solidFill>
          <a:ln w="19050">
            <a:solidFill>
              <a:srgbClr val="272727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38100" dist="25400" dir="5400000" algn="ctr" rotWithShape="0">
                    <a:srgbClr val="000000">
                      <a:alpha val="35001"/>
                    </a:srgbClr>
                  </a:outerShdw>
                </a:effectLst>
              </a14:hiddenEffects>
            </a:ext>
          </a:extLst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79" name="Oval 8"/>
          <p:cNvSpPr>
            <a:spLocks noChangeArrowheads="1"/>
          </p:cNvSpPr>
          <p:nvPr/>
        </p:nvSpPr>
        <p:spPr bwMode="auto">
          <a:xfrm>
            <a:off x="7019892" y="4878388"/>
            <a:ext cx="117475" cy="104775"/>
          </a:xfrm>
          <a:prstGeom prst="ellipse">
            <a:avLst/>
          </a:prstGeom>
          <a:solidFill>
            <a:schemeClr val="bg1"/>
          </a:solidFill>
          <a:ln w="19050">
            <a:solidFill>
              <a:srgbClr val="272727"/>
            </a:solidFill>
            <a:round/>
            <a:headEnd/>
            <a:tailEnd/>
          </a:ln>
          <a:effectLst/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80" name="Oval 9"/>
          <p:cNvSpPr>
            <a:spLocks noChangeArrowheads="1"/>
          </p:cNvSpPr>
          <p:nvPr/>
        </p:nvSpPr>
        <p:spPr bwMode="auto">
          <a:xfrm>
            <a:off x="7015940" y="5392738"/>
            <a:ext cx="117475" cy="104775"/>
          </a:xfrm>
          <a:prstGeom prst="ellipse">
            <a:avLst/>
          </a:prstGeom>
          <a:solidFill>
            <a:schemeClr val="bg1"/>
          </a:solidFill>
          <a:ln w="19050">
            <a:solidFill>
              <a:srgbClr val="272727"/>
            </a:solidFill>
            <a:round/>
            <a:headEnd/>
            <a:tailEnd/>
          </a:ln>
          <a:effectLst/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cxnSp>
        <p:nvCxnSpPr>
          <p:cNvPr id="82" name="Connecteur droit 81"/>
          <p:cNvCxnSpPr/>
          <p:nvPr/>
        </p:nvCxnSpPr>
        <p:spPr>
          <a:xfrm>
            <a:off x="6298031" y="6013450"/>
            <a:ext cx="856427" cy="0"/>
          </a:xfrm>
          <a:prstGeom prst="line">
            <a:avLst/>
          </a:prstGeom>
          <a:ln w="3175" cmpd="sng">
            <a:solidFill>
              <a:srgbClr val="5F4B78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3" name="Connecteur droit 82"/>
          <p:cNvCxnSpPr/>
          <p:nvPr/>
        </p:nvCxnSpPr>
        <p:spPr>
          <a:xfrm>
            <a:off x="6309562" y="6311900"/>
            <a:ext cx="856427" cy="0"/>
          </a:xfrm>
          <a:prstGeom prst="line">
            <a:avLst/>
          </a:prstGeom>
          <a:ln w="3175" cmpd="sng">
            <a:solidFill>
              <a:srgbClr val="5F4B78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4" name="Connecteur droit 83"/>
          <p:cNvCxnSpPr/>
          <p:nvPr/>
        </p:nvCxnSpPr>
        <p:spPr>
          <a:xfrm>
            <a:off x="6309562" y="6597650"/>
            <a:ext cx="856427" cy="0"/>
          </a:xfrm>
          <a:prstGeom prst="line">
            <a:avLst/>
          </a:prstGeom>
          <a:ln w="3175" cmpd="sng">
            <a:solidFill>
              <a:srgbClr val="5F4B78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5" name="Connecteur droit 84"/>
          <p:cNvCxnSpPr/>
          <p:nvPr/>
        </p:nvCxnSpPr>
        <p:spPr>
          <a:xfrm>
            <a:off x="6298031" y="6864350"/>
            <a:ext cx="856427" cy="0"/>
          </a:xfrm>
          <a:prstGeom prst="line">
            <a:avLst/>
          </a:prstGeom>
          <a:ln w="3175" cmpd="sng">
            <a:solidFill>
              <a:srgbClr val="5F4B78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6" name="Oval 1"/>
          <p:cNvSpPr>
            <a:spLocks noChangeArrowheads="1"/>
          </p:cNvSpPr>
          <p:nvPr/>
        </p:nvSpPr>
        <p:spPr bwMode="auto">
          <a:xfrm>
            <a:off x="6954821" y="5961062"/>
            <a:ext cx="115888" cy="104775"/>
          </a:xfrm>
          <a:prstGeom prst="ellipse">
            <a:avLst/>
          </a:prstGeom>
          <a:solidFill>
            <a:srgbClr val="4C3666"/>
          </a:solidFill>
          <a:ln w="19050">
            <a:solidFill>
              <a:srgbClr val="5F497A"/>
            </a:solidFill>
            <a:round/>
            <a:headEnd/>
            <a:tailEnd/>
          </a:ln>
          <a:effectLst/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87" name="Oval 1"/>
          <p:cNvSpPr>
            <a:spLocks noChangeArrowheads="1"/>
          </p:cNvSpPr>
          <p:nvPr/>
        </p:nvSpPr>
        <p:spPr bwMode="auto">
          <a:xfrm>
            <a:off x="6904004" y="6257924"/>
            <a:ext cx="115888" cy="104775"/>
          </a:xfrm>
          <a:prstGeom prst="ellipse">
            <a:avLst/>
          </a:prstGeom>
          <a:solidFill>
            <a:srgbClr val="4C3666"/>
          </a:solidFill>
          <a:ln w="19050">
            <a:solidFill>
              <a:srgbClr val="5F497A"/>
            </a:solidFill>
            <a:round/>
            <a:headEnd/>
            <a:tailEnd/>
          </a:ln>
          <a:effectLst/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88" name="Oval 1"/>
          <p:cNvSpPr>
            <a:spLocks noChangeArrowheads="1"/>
          </p:cNvSpPr>
          <p:nvPr/>
        </p:nvSpPr>
        <p:spPr bwMode="auto">
          <a:xfrm>
            <a:off x="7080234" y="6545262"/>
            <a:ext cx="115888" cy="104775"/>
          </a:xfrm>
          <a:prstGeom prst="ellipse">
            <a:avLst/>
          </a:prstGeom>
          <a:solidFill>
            <a:srgbClr val="4C3666"/>
          </a:solidFill>
          <a:ln w="19050">
            <a:solidFill>
              <a:srgbClr val="5F497A"/>
            </a:solidFill>
            <a:round/>
            <a:headEnd/>
            <a:tailEnd/>
          </a:ln>
          <a:effectLst/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89" name="Oval 1"/>
          <p:cNvSpPr>
            <a:spLocks noChangeArrowheads="1"/>
          </p:cNvSpPr>
          <p:nvPr/>
        </p:nvSpPr>
        <p:spPr bwMode="auto">
          <a:xfrm>
            <a:off x="7000050" y="6811962"/>
            <a:ext cx="115888" cy="104775"/>
          </a:xfrm>
          <a:prstGeom prst="ellipse">
            <a:avLst/>
          </a:prstGeom>
          <a:solidFill>
            <a:srgbClr val="4C3666"/>
          </a:solidFill>
          <a:ln w="19050">
            <a:solidFill>
              <a:srgbClr val="5F497A"/>
            </a:solidFill>
            <a:round/>
            <a:headEnd/>
            <a:tailEnd/>
          </a:ln>
          <a:effectLst/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graphicFrame>
        <p:nvGraphicFramePr>
          <p:cNvPr id="90" name="Tableau 8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6677933"/>
              </p:ext>
            </p:extLst>
          </p:nvPr>
        </p:nvGraphicFramePr>
        <p:xfrm>
          <a:off x="346075" y="8100225"/>
          <a:ext cx="4200525" cy="1767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813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191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r-FR" sz="1100" baseline="0" dirty="0">
                          <a:solidFill>
                            <a:srgbClr val="5F4B78"/>
                          </a:solidFill>
                        </a:rPr>
                        <a:t>20XX</a:t>
                      </a:r>
                      <a:endParaRPr lang="fr-FR" sz="1100" dirty="0">
                        <a:solidFill>
                          <a:srgbClr val="5F4B78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3175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Universidad</a:t>
                      </a:r>
                      <a:endParaRPr lang="fr-FR" sz="11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  <a:p>
                      <a:r>
                        <a:rPr lang="fr-FR" sz="1100" i="1" dirty="0">
                          <a:solidFill>
                            <a:srgbClr val="4C3666"/>
                          </a:solidFill>
                        </a:rPr>
                        <a:t>Grado</a:t>
                      </a:r>
                    </a:p>
                    <a:p>
                      <a:pPr algn="l"/>
                      <a:r>
                        <a:rPr lang="fr-FR" sz="10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 ipsum dolor sit amet, consectetur adipiscing elit. Quisque pulvinar sit amet turpis ut consequat. Décrivez également vos missions et vos résultats.</a:t>
                      </a:r>
                    </a:p>
                  </a:txBody>
                  <a:tcPr>
                    <a:lnL w="3175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100" baseline="0" dirty="0">
                          <a:solidFill>
                            <a:srgbClr val="5F4B78"/>
                          </a:solidFill>
                        </a:rPr>
                        <a:t>20XX</a:t>
                      </a:r>
                      <a:endParaRPr lang="fr-FR" sz="1100" dirty="0">
                        <a:solidFill>
                          <a:srgbClr val="5F4B78"/>
                        </a:solidFill>
                      </a:endParaRPr>
                    </a:p>
                    <a:p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3175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11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Universidad</a:t>
                      </a:r>
                      <a:endParaRPr lang="fr-FR" sz="11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  <a:p>
                      <a:r>
                        <a:rPr lang="fr-FR" sz="1100" i="1" dirty="0">
                          <a:solidFill>
                            <a:srgbClr val="4C3666"/>
                          </a:solidFill>
                        </a:rPr>
                        <a:t>Grado</a:t>
                      </a:r>
                    </a:p>
                    <a:p>
                      <a:pPr algn="l"/>
                      <a:r>
                        <a:rPr lang="fr-FR" sz="10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 ipsum dolor sit amet, consectetur adipiscing elit. Quisque pulvinar sit amet turpis ut consequat. Décrivez également vos missions et vos résultats.</a:t>
                      </a:r>
                    </a:p>
                  </a:txBody>
                  <a:tcPr>
                    <a:lnL w="3175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91" name="ZoneTexte 90"/>
          <p:cNvSpPr txBox="1"/>
          <p:nvPr/>
        </p:nvSpPr>
        <p:spPr>
          <a:xfrm>
            <a:off x="916755" y="7603890"/>
            <a:ext cx="6571907" cy="369332"/>
          </a:xfrm>
          <a:prstGeom prst="rect">
            <a:avLst/>
          </a:prstGeom>
          <a:noFill/>
        </p:spPr>
        <p:txBody>
          <a:bodyPr wrap="square" rtlCol="0"/>
          <a:lstStyle/>
          <a:p>
            <a:r>
              <a:rPr lang="fr-FR" dirty="0">
                <a:solidFill>
                  <a:schemeClr val="bg1">
                    <a:lumMod val="50000"/>
                  </a:schemeClr>
                </a:solidFill>
              </a:rPr>
              <a:t>// Estudios realizados							// Hobbies</a:t>
            </a:r>
          </a:p>
        </p:txBody>
      </p:sp>
      <p:pic>
        <p:nvPicPr>
          <p:cNvPr id="92" name="Image 91" descr="Capture d’écran 2013-06-05 à 19.18.35.png"/>
          <p:cNvPicPr/>
          <p:nvPr/>
        </p:nvPicPr>
        <p:blipFill>
          <a:blip r:embed="rId7"/>
          <a:stretch>
            <a:fillRect/>
          </a:stretch>
        </p:blipFill>
        <p:spPr>
          <a:xfrm>
            <a:off x="440267" y="7609367"/>
            <a:ext cx="428625" cy="363855"/>
          </a:xfrm>
          <a:prstGeom prst="rect">
            <a:avLst/>
          </a:prstGeom>
        </p:spPr>
      </p:pic>
      <p:pic>
        <p:nvPicPr>
          <p:cNvPr id="93" name="Image 92" descr="Capture d’écran 2013-06-06 à 01.37.49.png"/>
          <p:cNvPicPr/>
          <p:nvPr/>
        </p:nvPicPr>
        <p:blipFill>
          <a:blip r:embed="rId8"/>
          <a:stretch>
            <a:fillRect/>
          </a:stretch>
        </p:blipFill>
        <p:spPr>
          <a:xfrm>
            <a:off x="5624112" y="7634707"/>
            <a:ext cx="360499" cy="336961"/>
          </a:xfrm>
          <a:prstGeom prst="rect">
            <a:avLst/>
          </a:prstGeom>
        </p:spPr>
      </p:pic>
      <p:cxnSp>
        <p:nvCxnSpPr>
          <p:cNvPr id="94" name="Connecteur droit 93"/>
          <p:cNvCxnSpPr/>
          <p:nvPr/>
        </p:nvCxnSpPr>
        <p:spPr>
          <a:xfrm>
            <a:off x="346075" y="7971668"/>
            <a:ext cx="6895996" cy="0"/>
          </a:xfrm>
          <a:prstGeom prst="line">
            <a:avLst/>
          </a:prstGeom>
          <a:ln w="3175" cmpd="sng">
            <a:solidFill>
              <a:schemeClr val="bg1">
                <a:lumMod val="8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5" name="ZoneTexte 94"/>
          <p:cNvSpPr txBox="1"/>
          <p:nvPr/>
        </p:nvSpPr>
        <p:spPr>
          <a:xfrm>
            <a:off x="5324609" y="8110030"/>
            <a:ext cx="1917462" cy="707886"/>
          </a:xfrm>
          <a:prstGeom prst="rect">
            <a:avLst/>
          </a:prstGeom>
          <a:noFill/>
        </p:spPr>
        <p:txBody>
          <a:bodyPr wrap="square" rtlCol="0"/>
          <a:lstStyle/>
          <a:p>
            <a:pPr algn="r"/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Avenir Book"/>
                <a:cs typeface="Avenir Book"/>
              </a:rPr>
              <a:t>Lorem ipsum dolor sit amet, consectetur adipiscing elit. Quisque pulvinar sit amet turpis ut consequat.</a:t>
            </a:r>
            <a:endParaRPr lang="fr-FR" sz="1000" dirty="0"/>
          </a:p>
        </p:txBody>
      </p:sp>
      <p:sp>
        <p:nvSpPr>
          <p:cNvPr id="99" name="Triangle isocèle 98"/>
          <p:cNvSpPr/>
          <p:nvPr/>
        </p:nvSpPr>
        <p:spPr>
          <a:xfrm rot="8080715">
            <a:off x="5852329" y="9577305"/>
            <a:ext cx="2564660" cy="1317714"/>
          </a:xfrm>
          <a:prstGeom prst="triangle">
            <a:avLst/>
          </a:prstGeom>
          <a:solidFill>
            <a:srgbClr val="6C4E9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944251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8645443-5F16-9244-A209-BAE520965B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8143" y="679622"/>
            <a:ext cx="6806565" cy="8868401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es-ES" b="1" dirty="0"/>
              <a:t>Querido candidato 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/>
              <a:t>Gracias por descargar esta plantilla de nuestro sitio web. Esperamos que esto te ayude a crear tu CV. Tómate el tiempo para escribir tu CV con cuidado, ya que describe tu experiencia profesional y tu personalidad. 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/>
              <a:t>¡Recuerda que una buena aplicación es una aplicación personalizada! Si necesita otros modelos, vuelva a nuestro sitio web: </a:t>
            </a:r>
            <a:r>
              <a:rPr lang="es-ES" dirty="0">
                <a:hlinkClick r:id="rId2"/>
              </a:rPr>
              <a:t>HTTPS://WWW.EJEMPLODECV.COM</a:t>
            </a:r>
            <a:r>
              <a:rPr lang="es-ES" dirty="0"/>
              <a:t>   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b="1" dirty="0"/>
              <a:t>Copyright EJEMPLODECV.COM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es-ES" dirty="0"/>
              <a:t>El contenido publicado en nuestro sitio (modelos de CV, modelos de cartas, artículos, etc.) son propiedad de </a:t>
            </a:r>
            <a:r>
              <a:rPr lang="it-IT" dirty="0" err="1"/>
              <a:t>EJEMPLODECV.com</a:t>
            </a:r>
            <a:endParaRPr lang="it-IT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b="1" dirty="0">
                <a:solidFill>
                  <a:srgbClr val="00B050"/>
                </a:solidFill>
              </a:rPr>
              <a:t>O</a:t>
            </a:r>
            <a:r>
              <a:rPr lang="fr-FR" dirty="0"/>
              <a:t>     </a:t>
            </a:r>
            <a:r>
              <a:rPr lang="es-ES" dirty="0"/>
              <a:t>Su uso se limita a un uso estrictamente personal.</a:t>
            </a:r>
          </a:p>
          <a:p>
            <a:pPr marL="0" indent="0">
              <a:buNone/>
            </a:pPr>
            <a:r>
              <a:rPr lang="fr-FR" b="1" dirty="0">
                <a:solidFill>
                  <a:srgbClr val="FF0000"/>
                </a:solidFill>
              </a:rPr>
              <a:t>X</a:t>
            </a:r>
            <a:r>
              <a:rPr lang="fr-FR" dirty="0"/>
              <a:t>     </a:t>
            </a:r>
            <a:r>
              <a:rPr lang="es-ES" dirty="0"/>
              <a:t>Está prohibido distribuirlos, publicarlos o redistribuirlos sin nuestro consentimiento. </a:t>
            </a:r>
          </a:p>
          <a:p>
            <a:pPr marL="0" indent="0">
              <a:buNone/>
            </a:pPr>
            <a:r>
              <a:rPr lang="fr-FR" b="1" dirty="0">
                <a:solidFill>
                  <a:srgbClr val="FF0000"/>
                </a:solidFill>
              </a:rPr>
              <a:t>X</a:t>
            </a:r>
            <a:r>
              <a:rPr lang="fr-FR" dirty="0"/>
              <a:t>     </a:t>
            </a:r>
            <a:r>
              <a:rPr lang="es-ES" dirty="0"/>
              <a:t>También está prohibido dar acceso al enlace de descarga o al enlace de edición.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/>
              <a:t>Contenido presentado en 180 países ante un alguacil. Reproducción estrictamente prohibida, incluso parcial. Limitado a uso estrictamente personal.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es-E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Los modelos disponibles en nuestro sitio web se proporcionan "tal cual" y sin garantía.</a:t>
            </a:r>
            <a:endParaRPr lang="fr-FR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792175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481</Words>
  <Application>Microsoft Macintosh PowerPoint</Application>
  <PresentationFormat>Personnalisé</PresentationFormat>
  <Paragraphs>71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Avenir Book</vt:lpstr>
      <vt:lpstr>Calibri</vt:lpstr>
      <vt:lpstr>Thème Office</vt:lpstr>
      <vt:lpstr>Présentation PowerPoint</vt:lpstr>
      <vt:lpstr>Présentation PowerPoint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cv71</dc:title>
  <dc:subject/>
  <dc:creator>www.ejemplodecv.com</dc:creator>
  <cp:keywords/>
  <dc:description/>
  <cp:lastModifiedBy>Axel Maille</cp:lastModifiedBy>
  <cp:revision>36</cp:revision>
  <dcterms:created xsi:type="dcterms:W3CDTF">2014-12-01T20:31:38Z</dcterms:created>
  <dcterms:modified xsi:type="dcterms:W3CDTF">2021-01-03T21:43:27Z</dcterms:modified>
  <cp:category/>
</cp:coreProperties>
</file>