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7562850" cy="10688638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77" d="100"/>
          <a:sy n="77" d="100"/>
        </p:scale>
        <p:origin x="3568" y="2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85AB52B2-EB84-2843-8C0E-FFCEDC6DA8A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49B332F7-24CB-7A4F-8B56-0620649982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D962186-7E04-6E48-8B91-2FA0BE13755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53168FF-9178-FE4B-A5B7-265B9A9CEFC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4E8E67F-B865-E040-B67D-88681A5C954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endParaRPr lang="fr-FR" altLang="fr-FR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1E60D79-451A-DB40-AF50-FFD7BF88A1B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D0550636-B9E4-0342-8FE3-9E617E6250B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F38FDB-FA1D-3B40-B022-6A263F52440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775E76-41CB-2648-95B2-0A2749794194}" type="slidenum">
              <a:rPr lang="fr-FR" altLang="fr-FR"/>
              <a:pPr/>
              <a:t>1</a:t>
            </a:fld>
            <a:endParaRPr lang="fr-FR" altLang="fr-FR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759AD7DC-75C5-394D-9A72-3E5322F8678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360613" y="812800"/>
            <a:ext cx="283686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57220600-3EA9-004C-9989-A1D45A246ED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D58882-F789-3744-97C6-E3EC7874B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150" y="1749425"/>
            <a:ext cx="5672138" cy="37211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3E3D7F-1E1F-6148-9D38-278445C3E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150" y="5613400"/>
            <a:ext cx="5672138" cy="2581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CDDE56-FF1D-294E-B101-0AB7DF5AA8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FB82D4-350C-D745-B843-8BF6FF7D15E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2045497-572C-4545-955B-EC368308033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851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B756B6-1439-E443-BBF9-B955F5195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365FA2-BCEA-2143-8299-E5431C1F1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030E92-29DC-4F41-8EBF-D6245894483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FABA45-2389-3340-8B8C-8AB1444F3F1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C6062F-7FD4-4641-B501-EA19A6ED684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5434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5062A4-3033-4845-B222-C226B9A6FF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81638" y="2500313"/>
            <a:ext cx="1700212" cy="7053262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6DF9C5-86AB-3B4D-847B-729DC91A0A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77825" y="2500313"/>
            <a:ext cx="4951413" cy="70532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C5B2C9-B03C-0C4C-B7C3-A7A29DFD59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EF0E74-653D-BC41-9825-9EED8F72AC1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BF0282D-913A-6A4D-BF86-A8FC6BB39F0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6358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09F523-9920-6744-AD3B-0DE7BDE3B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8" y="3321050"/>
            <a:ext cx="6426200" cy="228917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ABF5B27-E6C2-664D-91F2-537546722C2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377825" y="9907588"/>
            <a:ext cx="1762125" cy="566737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B84B7B-EFD8-E24A-AF34-BA741326E11F}"/>
              </a:ext>
            </a:extLst>
          </p:cNvPr>
          <p:cNvSpPr>
            <a:spLocks noGrp="1"/>
          </p:cNvSpPr>
          <p:nvPr>
            <p:ph type="sldNum" idx="11"/>
          </p:nvPr>
        </p:nvSpPr>
        <p:spPr>
          <a:xfrm>
            <a:off x="5419725" y="9907588"/>
            <a:ext cx="1762125" cy="566737"/>
          </a:xfrm>
        </p:spPr>
        <p:txBody>
          <a:bodyPr/>
          <a:lstStyle>
            <a:lvl1pPr>
              <a:defRPr/>
            </a:lvl1pPr>
          </a:lstStyle>
          <a:p>
            <a:fld id="{D5D5B563-C26C-E34F-B323-38FA1E396A9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6176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1C7202-8A66-B249-919E-EA21C70D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D3B135-C226-B74B-9E80-7BE329AEE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52247-F070-EA4F-99A7-D4DEF53D58D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28B540-CE04-264C-B5EA-D3494BB37F5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7C0DA3-2AB1-5048-A3DA-F5D697E79CE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293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06644F-64DD-4C4D-81B9-6AF4EAB16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2665413"/>
            <a:ext cx="6523037" cy="44450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680350-FC33-7C4B-BC2C-12BB88B3F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7153275"/>
            <a:ext cx="6523037" cy="233838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0EE183-939D-0645-9998-25996C9A7C7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4884A7-070F-7C47-8047-B0FEF85ECFD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D5B536A-9BE9-8044-879E-651A76817E5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959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1BE2B1-219A-004E-8B15-565635B5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116D5A0-53A1-2D42-B58C-EEB2D0253D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825" y="2500313"/>
            <a:ext cx="3325813" cy="70532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D92533-57A6-EE45-A54B-0F5328A524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6038" y="2500313"/>
            <a:ext cx="3325812" cy="70532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1F2463-AE2E-5449-8AAE-DAE94B3F8D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93A3C9-B119-6A47-8223-5E4123A72E6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A51721-CAE9-9440-B841-93C4F4DBA65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003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AF09D9-3CF9-F14D-925B-C8E43D4BA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568325"/>
            <a:ext cx="6523038" cy="20669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F20CA7-C345-B440-9BED-93B916B3E9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00" y="2620963"/>
            <a:ext cx="3200400" cy="1282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3C15D29-5987-D147-BE5B-4A5C84CD6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00" y="3903663"/>
            <a:ext cx="3200400" cy="574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224787-CFD1-7140-BE7E-A151320B9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9050" y="2620963"/>
            <a:ext cx="3214688" cy="1282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5ADA9D7-1EE2-7149-89B3-5B053D3C6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9050" y="3903663"/>
            <a:ext cx="3214688" cy="57435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02F8C7C-6CA8-654A-9A17-9DC3ACB201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1F8516A-87EB-EB49-B091-FDDEAA93F5F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4960462-AFA4-F24B-9D53-BB808F70ED9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5144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00EE25-7D3C-F74C-8364-B2DCC49C1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899143-ED75-124A-A566-D9D341CF35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8A9EF3-8C5B-5845-975A-9DA81C869F9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071FA7-60C6-714A-ABBA-1CF1B854DF0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740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014486A-EED5-7D4F-A21A-4D91BEEE0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00CB93A9-F7F5-ED40-B68D-78048DB2C00F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8BDBA4C-6F8A-6542-8053-71248A597D1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130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10C06-B716-334D-9518-DDD2959D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9988" cy="2493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7B04D7-6832-6846-A243-78027C412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4688" y="1538288"/>
            <a:ext cx="3829050" cy="75961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95619B-801D-DE40-845C-7801331F2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6750"/>
            <a:ext cx="2439988" cy="5940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8F42D4-1303-C84C-8998-5F6297CECD7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050EAF-93DC-0646-A7BF-B989C135601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ABC25B-30DC-D24A-B066-2803DA4C816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4032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5D9C78-E659-5D42-8F5D-945F71DD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712788"/>
            <a:ext cx="2439988" cy="2493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ED57D0-5F76-0046-8EC9-68E5E1E45D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4688" y="1538288"/>
            <a:ext cx="3829050" cy="75961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DE4777-DC3D-DA4F-839F-34ACE44E2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00" y="3206750"/>
            <a:ext cx="2439988" cy="5940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D8F203-87CB-EA45-829D-C1DC716C96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0DFAE-AABA-5644-85AF-452123BB693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4BDDB0-1407-1042-BF94-BB879FB6A7F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1594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027724E2-3092-604E-9D12-4D80EE656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6738" y="3321050"/>
            <a:ext cx="6426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texte-titreCliquez et modifiez le titre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366AB69A-DCA2-6348-AEF7-448701CDC0A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77825" y="9907588"/>
            <a:ext cx="17621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r>
              <a:rPr lang="fr-FR" altLang="fr-FR"/>
              <a:t>01/12/2014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40E45BC9-64CD-D947-BC40-C91A7F38C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450" y="9907588"/>
            <a:ext cx="2393950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DC51947-06EF-DA47-91F1-86CF2A84561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419725" y="9907588"/>
            <a:ext cx="1762125" cy="56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fld id="{FDE4E164-4259-554C-837D-98A2C52D2D8D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303632-1150-7842-B61A-654B29115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500313"/>
            <a:ext cx="6804025" cy="705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EC489FDF-2776-E543-A8D5-FADEEF7D3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59075"/>
            <a:ext cx="3132138" cy="21558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77B54EFF-E51B-AA42-8B65-08A28C460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562850" cy="590550"/>
          </a:xfrm>
          <a:prstGeom prst="rect">
            <a:avLst/>
          </a:prstGeom>
          <a:solidFill>
            <a:srgbClr val="6C6C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392D8B2-237E-744D-A12A-3B0391531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6288" cy="590550"/>
          </a:xfrm>
          <a:prstGeom prst="rect">
            <a:avLst/>
          </a:prstGeom>
          <a:solidFill>
            <a:srgbClr val="F383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AF7221C-CD43-864F-9E57-AD3F9E352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1713" y="23813"/>
            <a:ext cx="211931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2800">
                <a:solidFill>
                  <a:srgbClr val="FFFFFF"/>
                </a:solidFill>
                <a:latin typeface="Calibri" panose="020F0502020204030204" pitchFamily="34" charset="0"/>
              </a:rPr>
              <a:t>Felicia </a:t>
            </a:r>
            <a:r>
              <a:rPr lang="fr-FR" altLang="fr-FR" sz="2800" dirty="0">
                <a:solidFill>
                  <a:srgbClr val="FFFFFF"/>
                </a:solidFill>
                <a:latin typeface="Calibri" panose="020F0502020204030204" pitchFamily="34" charset="0"/>
              </a:rPr>
              <a:t>Garcia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954247D-2262-CD43-A942-2315332EA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0750" y="82550"/>
            <a:ext cx="379253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hangingPunct="1">
              <a:lnSpc>
                <a:spcPct val="100000"/>
              </a:lnSpc>
            </a:pPr>
            <a:r>
              <a:rPr lang="fr-FR" altLang="fr-FR" sz="2400" i="1" dirty="0">
                <a:solidFill>
                  <a:srgbClr val="FFFFFF"/>
                </a:solidFill>
                <a:latin typeface="Calibri" panose="020F0502020204030204" pitchFamily="34" charset="0"/>
              </a:rPr>
              <a:t>Cargo Occupado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CE6B3C7-12EE-4543-AAA8-DE54D90F5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590550"/>
            <a:ext cx="165100" cy="10096500"/>
          </a:xfrm>
          <a:prstGeom prst="rect">
            <a:avLst/>
          </a:prstGeom>
          <a:solidFill>
            <a:srgbClr val="D9D9D9"/>
          </a:solidFill>
          <a:ln w="9360" cap="flat">
            <a:solidFill>
              <a:srgbClr val="595959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9A84108-6AC7-3042-880D-58FA6F75A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218613"/>
            <a:ext cx="7562850" cy="1479550"/>
          </a:xfrm>
          <a:prstGeom prst="rect">
            <a:avLst/>
          </a:prstGeom>
          <a:solidFill>
            <a:srgbClr val="6C6C6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B8C6EFBB-D511-984E-8BAA-75B43569C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313" y="9218613"/>
            <a:ext cx="449262" cy="1470025"/>
          </a:xfrm>
          <a:prstGeom prst="rect">
            <a:avLst/>
          </a:prstGeom>
          <a:solidFill>
            <a:srgbClr val="F3833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id="{E468FD6D-1044-7041-8960-CD8D77753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9321800"/>
            <a:ext cx="1887538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2" name="Rectangle 10">
            <a:extLst>
              <a:ext uri="{FF2B5EF4-FFF2-40B4-BE49-F238E27FC236}">
                <a16:creationId xmlns:a16="http://schemas.microsoft.com/office/drawing/2014/main" id="{D01BAD71-47F1-8749-870A-6F3964C45DD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11401" y="1196975"/>
            <a:ext cx="1193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OBJECTIVOS </a:t>
            </a:r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FB525489-3450-014E-89C5-855010EB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625" y="801688"/>
            <a:ext cx="2276475" cy="15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dirty="0">
                <a:latin typeface="Calibri" panose="020F0502020204030204" pitchFamily="34" charset="0"/>
              </a:rPr>
              <a:t>Lorem ipsum </a:t>
            </a:r>
            <a:r>
              <a:rPr lang="fr-FR" altLang="fr-FR" sz="1200" dirty="0" err="1">
                <a:latin typeface="Calibri" panose="020F0502020204030204" pitchFamily="34" charset="0"/>
              </a:rPr>
              <a:t>dolor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sit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amet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adipis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cing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elit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sed</a:t>
            </a:r>
            <a:r>
              <a:rPr lang="fr-FR" altLang="fr-FR" sz="1200" dirty="0">
                <a:latin typeface="Calibri" panose="020F0502020204030204" pitchFamily="34" charset="0"/>
              </a:rPr>
              <a:t> diam </a:t>
            </a:r>
            <a:r>
              <a:rPr lang="fr-FR" altLang="fr-FR" sz="1200" dirty="0" err="1">
                <a:latin typeface="Calibri" panose="020F0502020204030204" pitchFamily="34" charset="0"/>
              </a:rPr>
              <a:t>nonummy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nibh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euismod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tincidunt</a:t>
            </a:r>
            <a:r>
              <a:rPr lang="fr-FR" altLang="fr-FR" sz="1200" dirty="0">
                <a:latin typeface="Calibri" panose="020F0502020204030204" pitchFamily="34" charset="0"/>
              </a:rPr>
              <a:t> ut </a:t>
            </a:r>
            <a:r>
              <a:rPr lang="fr-FR" altLang="fr-FR" sz="1200" dirty="0" err="1">
                <a:latin typeface="Calibri" panose="020F0502020204030204" pitchFamily="34" charset="0"/>
              </a:rPr>
              <a:t>laoreet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dolore</a:t>
            </a:r>
            <a:r>
              <a:rPr lang="fr-FR" altLang="fr-FR" sz="1200" dirty="0">
                <a:latin typeface="Calibri" panose="020F0502020204030204" pitchFamily="34" charset="0"/>
              </a:rPr>
              <a:t> magna </a:t>
            </a:r>
            <a:r>
              <a:rPr lang="fr-FR" altLang="fr-FR" sz="1200" dirty="0" err="1">
                <a:latin typeface="Calibri" panose="020F0502020204030204" pitchFamily="34" charset="0"/>
              </a:rPr>
              <a:t>aliquam</a:t>
            </a:r>
            <a:r>
              <a:rPr lang="fr-FR" altLang="fr-FR" sz="1200" dirty="0">
                <a:latin typeface="Calibri" panose="020F0502020204030204" pitchFamily="34" charset="0"/>
              </a:rPr>
              <a:t> erat </a:t>
            </a:r>
            <a:r>
              <a:rPr lang="fr-FR" altLang="fr-FR" sz="1200" dirty="0" err="1">
                <a:latin typeface="Calibri" panose="020F0502020204030204" pitchFamily="34" charset="0"/>
              </a:rPr>
              <a:t>volutpat</a:t>
            </a:r>
            <a:r>
              <a:rPr lang="fr-FR" altLang="fr-FR" sz="1200" dirty="0">
                <a:latin typeface="Calibri" panose="020F0502020204030204" pitchFamily="34" charset="0"/>
              </a:rPr>
              <a:t>. Lorem ipsum </a:t>
            </a:r>
            <a:r>
              <a:rPr lang="fr-FR" altLang="fr-FR" sz="1200" dirty="0" err="1">
                <a:latin typeface="Calibri" panose="020F0502020204030204" pitchFamily="34" charset="0"/>
              </a:rPr>
              <a:t>dolor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sit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amet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adipis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cing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elit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sed</a:t>
            </a:r>
            <a:r>
              <a:rPr lang="fr-FR" altLang="fr-FR" sz="1200" dirty="0">
                <a:latin typeface="Calibri" panose="020F0502020204030204" pitchFamily="34" charset="0"/>
              </a:rPr>
              <a:t> diam </a:t>
            </a:r>
            <a:r>
              <a:rPr lang="fr-FR" altLang="fr-FR" sz="1200" dirty="0" err="1">
                <a:latin typeface="Calibri" panose="020F0502020204030204" pitchFamily="34" charset="0"/>
              </a:rPr>
              <a:t>nonummy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nibh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euismod</a:t>
            </a:r>
            <a:r>
              <a:rPr lang="fr-FR" altLang="fr-FR" sz="12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3084" name="Rectangle 12">
            <a:extLst>
              <a:ext uri="{FF2B5EF4-FFF2-40B4-BE49-F238E27FC236}">
                <a16:creationId xmlns:a16="http://schemas.microsoft.com/office/drawing/2014/main" id="{A903E02D-FA6A-394E-A474-3F074959D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3098800"/>
            <a:ext cx="261937" cy="1520825"/>
          </a:xfrm>
          <a:prstGeom prst="rect">
            <a:avLst/>
          </a:prstGeom>
          <a:solidFill>
            <a:srgbClr val="BFBFBF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5" name="Rectangle 13">
            <a:extLst>
              <a:ext uri="{FF2B5EF4-FFF2-40B4-BE49-F238E27FC236}">
                <a16:creationId xmlns:a16="http://schemas.microsoft.com/office/drawing/2014/main" id="{CFB4D329-EB63-A54B-87B2-F7EEB5D1B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0" y="3405188"/>
            <a:ext cx="261938" cy="1214437"/>
          </a:xfrm>
          <a:prstGeom prst="rect">
            <a:avLst/>
          </a:prstGeom>
          <a:solidFill>
            <a:srgbClr val="C0504D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6" name="Rectangle 14">
            <a:extLst>
              <a:ext uri="{FF2B5EF4-FFF2-40B4-BE49-F238E27FC236}">
                <a16:creationId xmlns:a16="http://schemas.microsoft.com/office/drawing/2014/main" id="{8F54BFA9-A03D-9D4E-A10C-9880B50C5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3" y="3230563"/>
            <a:ext cx="261937" cy="1390650"/>
          </a:xfrm>
          <a:prstGeom prst="rect">
            <a:avLst/>
          </a:prstGeom>
          <a:solidFill>
            <a:srgbClr val="F79646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7" name="Rectangle 15">
            <a:extLst>
              <a:ext uri="{FF2B5EF4-FFF2-40B4-BE49-F238E27FC236}">
                <a16:creationId xmlns:a16="http://schemas.microsoft.com/office/drawing/2014/main" id="{4AD391EB-8A0F-6245-97E4-606FFD6F5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317875"/>
            <a:ext cx="261938" cy="1301750"/>
          </a:xfrm>
          <a:prstGeom prst="rect">
            <a:avLst/>
          </a:prstGeom>
          <a:solidFill>
            <a:srgbClr val="1F497D"/>
          </a:solidFill>
          <a:ln w="9360" cap="flat">
            <a:solidFill>
              <a:srgbClr val="FFFFFF"/>
            </a:solidFill>
            <a:prstDash val="lg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88" name="Rectangle 16">
            <a:extLst>
              <a:ext uri="{FF2B5EF4-FFF2-40B4-BE49-F238E27FC236}">
                <a16:creationId xmlns:a16="http://schemas.microsoft.com/office/drawing/2014/main" id="{C13A9528-5ADB-E94E-BFBC-615B96C02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4125" y="3803650"/>
            <a:ext cx="122555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468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r" hangingPunct="1">
              <a:lnSpc>
                <a:spcPct val="100000"/>
              </a:lnSpc>
            </a:pPr>
            <a:r>
              <a:rPr lang="fr-FR" altLang="fr-FR" sz="1200" dirty="0" err="1">
                <a:latin typeface="Calibri" panose="020F0502020204030204" pitchFamily="34" charset="0"/>
              </a:rPr>
              <a:t>Creatividad</a:t>
            </a:r>
            <a:endParaRPr lang="fr-FR" altLang="fr-FR" sz="1200" dirty="0">
              <a:latin typeface="Calibri" panose="020F0502020204030204" pitchFamily="34" charset="0"/>
            </a:endParaRPr>
          </a:p>
          <a:p>
            <a:pPr algn="r" hangingPunct="1">
              <a:lnSpc>
                <a:spcPct val="100000"/>
              </a:lnSpc>
            </a:pPr>
            <a:r>
              <a:rPr lang="fr-FR" altLang="fr-FR" sz="1200" dirty="0">
                <a:latin typeface="Calibri" panose="020F0502020204030204" pitchFamily="34" charset="0"/>
              </a:rPr>
              <a:t>Communication</a:t>
            </a:r>
          </a:p>
          <a:p>
            <a:pPr algn="r" hangingPunct="1">
              <a:lnSpc>
                <a:spcPct val="100000"/>
              </a:lnSpc>
            </a:pPr>
            <a:r>
              <a:rPr lang="fr-FR" altLang="fr-FR" sz="1200" dirty="0" err="1">
                <a:latin typeface="Calibri" panose="020F0502020204030204" pitchFamily="34" charset="0"/>
              </a:rPr>
              <a:t>Organización</a:t>
            </a:r>
            <a:endParaRPr lang="fr-FR" altLang="fr-FR" sz="1200" dirty="0">
              <a:latin typeface="Calibri" panose="020F0502020204030204" pitchFamily="34" charset="0"/>
            </a:endParaRPr>
          </a:p>
          <a:p>
            <a:pPr algn="r" hangingPunct="1">
              <a:lnSpc>
                <a:spcPct val="100000"/>
              </a:lnSpc>
            </a:pPr>
            <a:r>
              <a:rPr lang="fr-FR" altLang="fr-FR" sz="1200" dirty="0" err="1">
                <a:latin typeface="Calibri" panose="020F0502020204030204" pitchFamily="34" charset="0"/>
              </a:rPr>
              <a:t>Serio</a:t>
            </a:r>
            <a:endParaRPr lang="fr-FR" altLang="fr-FR" sz="1200" dirty="0">
              <a:latin typeface="Calibri" panose="020F0502020204030204" pitchFamily="34" charset="0"/>
            </a:endParaRPr>
          </a:p>
        </p:txBody>
      </p:sp>
      <p:sp>
        <p:nvSpPr>
          <p:cNvPr id="3089" name="Rectangle 17">
            <a:extLst>
              <a:ext uri="{FF2B5EF4-FFF2-40B4-BE49-F238E27FC236}">
                <a16:creationId xmlns:a16="http://schemas.microsoft.com/office/drawing/2014/main" id="{AD130784-7EFF-8740-90E6-4454B001590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10582" y="3632994"/>
            <a:ext cx="159543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PERSONALIDAD</a:t>
            </a:r>
          </a:p>
        </p:txBody>
      </p:sp>
      <p:sp>
        <p:nvSpPr>
          <p:cNvPr id="3090" name="Rectangle 18">
            <a:extLst>
              <a:ext uri="{FF2B5EF4-FFF2-40B4-BE49-F238E27FC236}">
                <a16:creationId xmlns:a16="http://schemas.microsoft.com/office/drawing/2014/main" id="{4EF1AF9B-3DE4-554B-A21F-8B1A91387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905250"/>
            <a:ext cx="111125" cy="106363"/>
          </a:xfrm>
          <a:prstGeom prst="rect">
            <a:avLst/>
          </a:prstGeom>
          <a:solidFill>
            <a:srgbClr val="1F497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1" name="Rectangle 19">
            <a:extLst>
              <a:ext uri="{FF2B5EF4-FFF2-40B4-BE49-F238E27FC236}">
                <a16:creationId xmlns:a16="http://schemas.microsoft.com/office/drawing/2014/main" id="{7DA79DD8-ADE3-2C4C-AFBD-E55ECFAB9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4079875"/>
            <a:ext cx="111125" cy="106363"/>
          </a:xfrm>
          <a:prstGeom prst="rect">
            <a:avLst/>
          </a:prstGeom>
          <a:solidFill>
            <a:srgbClr val="F7964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2" name="Rectangle 20">
            <a:extLst>
              <a:ext uri="{FF2B5EF4-FFF2-40B4-BE49-F238E27FC236}">
                <a16:creationId xmlns:a16="http://schemas.microsoft.com/office/drawing/2014/main" id="{10CE939C-3448-D746-860F-7AD4A3DC8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4262438"/>
            <a:ext cx="111125" cy="106362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3" name="Rectangle 21">
            <a:extLst>
              <a:ext uri="{FF2B5EF4-FFF2-40B4-BE49-F238E27FC236}">
                <a16:creationId xmlns:a16="http://schemas.microsoft.com/office/drawing/2014/main" id="{1E668A1F-49E0-704C-AB8C-5A07BF31E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9513" y="4456113"/>
            <a:ext cx="111125" cy="106362"/>
          </a:xfrm>
          <a:prstGeom prst="rect">
            <a:avLst/>
          </a:prstGeom>
          <a:solidFill>
            <a:srgbClr val="A6A6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94" name="Rectangle 22">
            <a:extLst>
              <a:ext uri="{FF2B5EF4-FFF2-40B4-BE49-F238E27FC236}">
                <a16:creationId xmlns:a16="http://schemas.microsoft.com/office/drawing/2014/main" id="{5D6B2308-7FA0-6E4F-8B66-9CBDE3F370D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93132" y="6015831"/>
            <a:ext cx="13573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ESTUDIOS REALIZADOS</a:t>
            </a:r>
          </a:p>
        </p:txBody>
      </p:sp>
      <p:sp>
        <p:nvSpPr>
          <p:cNvPr id="3095" name="Rectangle 23">
            <a:extLst>
              <a:ext uri="{FF2B5EF4-FFF2-40B4-BE49-F238E27FC236}">
                <a16:creationId xmlns:a16="http://schemas.microsoft.com/office/drawing/2014/main" id="{BA546418-E0E1-024B-99E0-D36063012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338" y="5337175"/>
            <a:ext cx="2863850" cy="193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Universidad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 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Universidad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 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Universidad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 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200" i="1" dirty="0" err="1">
                <a:latin typeface="Calibri" panose="020F0502020204030204" pitchFamily="34" charset="0"/>
              </a:rPr>
              <a:t>Universidad / 20XX</a:t>
            </a:r>
          </a:p>
          <a:p>
            <a:pPr hangingPunct="1">
              <a:lnSpc>
                <a:spcPct val="100000"/>
              </a:lnSpc>
            </a:pPr>
            <a:r>
              <a:rPr lang="da-DK" altLang="fr-FR" sz="1000" dirty="0">
                <a:latin typeface="Calibri" panose="020F0502020204030204" pitchFamily="34" charset="0"/>
              </a:rPr>
              <a:t>Lorem ipsum dolor sit amet</a:t>
            </a:r>
          </a:p>
        </p:txBody>
      </p:sp>
      <p:sp>
        <p:nvSpPr>
          <p:cNvPr id="3096" name="Rectangle 24">
            <a:extLst>
              <a:ext uri="{FF2B5EF4-FFF2-40B4-BE49-F238E27FC236}">
                <a16:creationId xmlns:a16="http://schemas.microsoft.com/office/drawing/2014/main" id="{52A6C71B-6777-3E4A-B411-B77E7645D80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92363" y="8035925"/>
            <a:ext cx="9969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HOBBIES</a:t>
            </a:r>
          </a:p>
        </p:txBody>
      </p:sp>
      <p:sp>
        <p:nvSpPr>
          <p:cNvPr id="3097" name="Rectangle 25">
            <a:extLst>
              <a:ext uri="{FF2B5EF4-FFF2-40B4-BE49-F238E27FC236}">
                <a16:creationId xmlns:a16="http://schemas.microsoft.com/office/drawing/2014/main" id="{F403B6BF-95BC-5543-9070-C47DDA844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13" y="7726363"/>
            <a:ext cx="2462212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dirty="0">
                <a:latin typeface="Calibri" panose="020F0502020204030204" pitchFamily="34" charset="0"/>
              </a:rPr>
              <a:t>Lorem ipsum </a:t>
            </a:r>
            <a:r>
              <a:rPr lang="fr-FR" altLang="fr-FR" sz="1200" dirty="0" err="1">
                <a:latin typeface="Calibri" panose="020F0502020204030204" pitchFamily="34" charset="0"/>
              </a:rPr>
              <a:t>dolor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sit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amet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consectetuer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adipis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cing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elit</a:t>
            </a:r>
            <a:r>
              <a:rPr lang="fr-FR" altLang="fr-FR" sz="1200" dirty="0">
                <a:latin typeface="Calibri" panose="020F0502020204030204" pitchFamily="34" charset="0"/>
              </a:rPr>
              <a:t>, </a:t>
            </a:r>
            <a:r>
              <a:rPr lang="fr-FR" altLang="fr-FR" sz="1200" dirty="0" err="1">
                <a:latin typeface="Calibri" panose="020F0502020204030204" pitchFamily="34" charset="0"/>
              </a:rPr>
              <a:t>sed</a:t>
            </a:r>
            <a:r>
              <a:rPr lang="fr-FR" altLang="fr-FR" sz="1200" dirty="0">
                <a:latin typeface="Calibri" panose="020F0502020204030204" pitchFamily="34" charset="0"/>
              </a:rPr>
              <a:t> diam </a:t>
            </a:r>
            <a:r>
              <a:rPr lang="fr-FR" altLang="fr-FR" sz="1200" dirty="0" err="1">
                <a:latin typeface="Calibri" panose="020F0502020204030204" pitchFamily="34" charset="0"/>
              </a:rPr>
              <a:t>nonummy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nibh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  <a:r>
              <a:rPr lang="fr-FR" altLang="fr-FR" sz="1200" dirty="0" err="1">
                <a:latin typeface="Calibri" panose="020F0502020204030204" pitchFamily="34" charset="0"/>
              </a:rPr>
              <a:t>euismod</a:t>
            </a:r>
            <a:r>
              <a:rPr lang="fr-FR" altLang="fr-FR" sz="12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098" name="Rectangle 26">
            <a:extLst>
              <a:ext uri="{FF2B5EF4-FFF2-40B4-BE49-F238E27FC236}">
                <a16:creationId xmlns:a16="http://schemas.microsoft.com/office/drawing/2014/main" id="{AF36F93A-07BA-B042-9CDD-98E890F9B19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63775" y="2204255"/>
            <a:ext cx="2314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dirty="0">
                <a:latin typeface="Calibri" panose="020F0502020204030204" pitchFamily="34" charset="0"/>
              </a:rPr>
              <a:t>EXPERIENCIA PROFESIONAL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71D1518E-607C-7641-86B3-A5FC93D9D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1113" y="847725"/>
            <a:ext cx="3544887" cy="333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Cargo Occupado / 20XX – Actualmente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dolor sit amet, consectetuer adipis cing elit, sed diam nonummy nibh euismod tincidunt ut laoreet dolore magna aliquam erat volutpat.</a:t>
            </a:r>
          </a:p>
          <a:p>
            <a:pPr hangingPunct="1">
              <a:lnSpc>
                <a:spcPct val="100000"/>
              </a:lnSpc>
            </a:pP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Cargo Occupado / 20XX – Actualmente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dolor sit amet, consectetuer adipis cing elit, sed diam nonummy nibh euismod tincidunt ut laoreet dolore magna aliquam erat volutpat.</a:t>
            </a:r>
          </a:p>
          <a:p>
            <a:pPr hangingPunct="1">
              <a:lnSpc>
                <a:spcPct val="100000"/>
              </a:lnSpc>
            </a:pP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Cargo Occupado / 20XX – Actualmente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dolor sit amet, consectetuer adipis cing elit, sed diam nonummy nibh euismod tincidunt ut laoreet dolore magna aliquam erat volutpat.</a:t>
            </a:r>
          </a:p>
          <a:p>
            <a:pPr hangingPunct="1">
              <a:lnSpc>
                <a:spcPct val="100000"/>
              </a:lnSpc>
            </a:pP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200" i="1" dirty="0">
                <a:latin typeface="Calibri" panose="020F0502020204030204" pitchFamily="34" charset="0"/>
              </a:rPr>
              <a:t>Cargo Occupado / 20XX – Actualmente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dolor sit amet, consectetuer adipis cing elit, sed diam nonummy nibh euismod tincidunt ut laoreet dolore magna aliquam erat volutpat.</a:t>
            </a:r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474F7382-0A22-C242-93C1-A672DB1537A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709069" y="5214144"/>
            <a:ext cx="1589087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>
                <a:latin typeface="Calibri" panose="020F0502020204030204" pitchFamily="34" charset="0"/>
              </a:rPr>
              <a:t>HABILIDADES</a:t>
            </a:r>
          </a:p>
        </p:txBody>
      </p:sp>
      <p:graphicFrame>
        <p:nvGraphicFramePr>
          <p:cNvPr id="3101" name="Group 29">
            <a:extLst>
              <a:ext uri="{FF2B5EF4-FFF2-40B4-BE49-F238E27FC236}">
                <a16:creationId xmlns:a16="http://schemas.microsoft.com/office/drawing/2014/main" id="{A1547665-1026-AA4F-A030-96D2DAF9B4FA}"/>
              </a:ext>
            </a:extLst>
          </p:cNvPr>
          <p:cNvGraphicFramePr>
            <a:graphicFrameLocks noGrp="1"/>
          </p:cNvGraphicFramePr>
          <p:nvPr/>
        </p:nvGraphicFramePr>
        <p:xfrm>
          <a:off x="3821113" y="4619625"/>
          <a:ext cx="3351212" cy="1484313"/>
        </p:xfrm>
        <a:graphic>
          <a:graphicData uri="http://schemas.openxmlformats.org/drawingml/2006/table">
            <a:tbl>
              <a:tblPr/>
              <a:tblGrid>
                <a:gridCol w="3351212">
                  <a:extLst>
                    <a:ext uri="{9D8B030D-6E8A-4147-A177-3AD203B41FA5}">
                      <a16:colId xmlns:a16="http://schemas.microsoft.com/office/drawing/2014/main" val="214623807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Windows 7 &amp; 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19743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Office Word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19765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Office Excel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682870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PowerPoint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641178"/>
                  </a:ext>
                </a:extLst>
              </a:tr>
            </a:tbl>
          </a:graphicData>
        </a:graphic>
      </p:graphicFrame>
      <p:sp>
        <p:nvSpPr>
          <p:cNvPr id="3106" name="Rectangle 34">
            <a:extLst>
              <a:ext uri="{FF2B5EF4-FFF2-40B4-BE49-F238E27FC236}">
                <a16:creationId xmlns:a16="http://schemas.microsoft.com/office/drawing/2014/main" id="{5EB90EDC-7F81-9D41-AEEA-8F8634ED9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5072063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07" name="Rectangle 35">
            <a:extLst>
              <a:ext uri="{FF2B5EF4-FFF2-40B4-BE49-F238E27FC236}">
                <a16:creationId xmlns:a16="http://schemas.microsoft.com/office/drawing/2014/main" id="{56CDC468-57A1-594C-BB98-BC4FC823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5457825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08" name="Rectangle 36">
            <a:extLst>
              <a:ext uri="{FF2B5EF4-FFF2-40B4-BE49-F238E27FC236}">
                <a16:creationId xmlns:a16="http://schemas.microsoft.com/office/drawing/2014/main" id="{13A6B27E-8E6C-6944-AE3F-538FF0830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5822950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09" name="Rectangle 37">
            <a:extLst>
              <a:ext uri="{FF2B5EF4-FFF2-40B4-BE49-F238E27FC236}">
                <a16:creationId xmlns:a16="http://schemas.microsoft.com/office/drawing/2014/main" id="{23F0311D-9262-C947-9FBF-E72E3CFFC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125" y="4699000"/>
            <a:ext cx="1724025" cy="158750"/>
          </a:xfrm>
          <a:prstGeom prst="rect">
            <a:avLst/>
          </a:prstGeom>
          <a:solidFill>
            <a:srgbClr val="CFCFC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0" name="Oval 38">
            <a:extLst>
              <a:ext uri="{FF2B5EF4-FFF2-40B4-BE49-F238E27FC236}">
                <a16:creationId xmlns:a16="http://schemas.microsoft.com/office/drawing/2014/main" id="{BF78A153-54EB-7F44-A2D3-28221B237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699000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1" name="Oval 39">
            <a:extLst>
              <a:ext uri="{FF2B5EF4-FFF2-40B4-BE49-F238E27FC236}">
                <a16:creationId xmlns:a16="http://schemas.microsoft.com/office/drawing/2014/main" id="{9B462D25-E2EB-DD43-A4FB-CCE12ACD7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875" y="5057775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2" name="Oval 40">
            <a:extLst>
              <a:ext uri="{FF2B5EF4-FFF2-40B4-BE49-F238E27FC236}">
                <a16:creationId xmlns:a16="http://schemas.microsoft.com/office/drawing/2014/main" id="{C85CFEAB-04C8-B84E-817F-00269EB3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443538"/>
            <a:ext cx="173038" cy="173037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13" name="Oval 41">
            <a:extLst>
              <a:ext uri="{FF2B5EF4-FFF2-40B4-BE49-F238E27FC236}">
                <a16:creationId xmlns:a16="http://schemas.microsoft.com/office/drawing/2014/main" id="{A6E64DC2-4AE9-094D-98AC-AF829DF3B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8638" y="5822950"/>
            <a:ext cx="173037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F3833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3114" name="Group 42">
            <a:extLst>
              <a:ext uri="{FF2B5EF4-FFF2-40B4-BE49-F238E27FC236}">
                <a16:creationId xmlns:a16="http://schemas.microsoft.com/office/drawing/2014/main" id="{8226A82C-F2CA-E043-B80F-40F870362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689633"/>
              </p:ext>
            </p:extLst>
          </p:nvPr>
        </p:nvGraphicFramePr>
        <p:xfrm>
          <a:off x="3903663" y="6454775"/>
          <a:ext cx="690944" cy="1484313"/>
        </p:xfrm>
        <a:graphic>
          <a:graphicData uri="http://schemas.openxmlformats.org/drawingml/2006/table">
            <a:tbl>
              <a:tblPr/>
              <a:tblGrid>
                <a:gridCol w="690944">
                  <a:extLst>
                    <a:ext uri="{9D8B030D-6E8A-4147-A177-3AD203B41FA5}">
                      <a16:colId xmlns:a16="http://schemas.microsoft.com/office/drawing/2014/main" val="191628033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Inglés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881452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Francés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618353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Aleman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88215"/>
                  </a:ext>
                </a:extLst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Italiano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69828"/>
                  </a:ext>
                </a:extLst>
              </a:tr>
            </a:tbl>
          </a:graphicData>
        </a:graphic>
      </p:graphicFrame>
      <p:sp>
        <p:nvSpPr>
          <p:cNvPr id="3119" name="Rectangle 47">
            <a:extLst>
              <a:ext uri="{FF2B5EF4-FFF2-40B4-BE49-F238E27FC236}">
                <a16:creationId xmlns:a16="http://schemas.microsoft.com/office/drawing/2014/main" id="{22681F1A-4BC8-3443-BF5E-EB8189D27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6907213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0" name="Rectangle 48">
            <a:extLst>
              <a:ext uri="{FF2B5EF4-FFF2-40B4-BE49-F238E27FC236}">
                <a16:creationId xmlns:a16="http://schemas.microsoft.com/office/drawing/2014/main" id="{8F09F73D-D16E-EA47-9ECF-8943687FE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7292975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1" name="Rectangle 49">
            <a:extLst>
              <a:ext uri="{FF2B5EF4-FFF2-40B4-BE49-F238E27FC236}">
                <a16:creationId xmlns:a16="http://schemas.microsoft.com/office/drawing/2014/main" id="{8368CD30-584E-2F4C-873F-B643E699F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7658100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2" name="Rectangle 50">
            <a:extLst>
              <a:ext uri="{FF2B5EF4-FFF2-40B4-BE49-F238E27FC236}">
                <a16:creationId xmlns:a16="http://schemas.microsoft.com/office/drawing/2014/main" id="{2040345E-123B-2C47-9EF2-0583F646C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3" y="6534150"/>
            <a:ext cx="1724025" cy="158750"/>
          </a:xfrm>
          <a:prstGeom prst="rect">
            <a:avLst/>
          </a:prstGeom>
          <a:solidFill>
            <a:srgbClr val="FAC09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3" name="Oval 51">
            <a:extLst>
              <a:ext uri="{FF2B5EF4-FFF2-40B4-BE49-F238E27FC236}">
                <a16:creationId xmlns:a16="http://schemas.microsoft.com/office/drawing/2014/main" id="{048506E4-DC21-1146-A779-053C00A8F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6534150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4" name="Oval 52">
            <a:extLst>
              <a:ext uri="{FF2B5EF4-FFF2-40B4-BE49-F238E27FC236}">
                <a16:creationId xmlns:a16="http://schemas.microsoft.com/office/drawing/2014/main" id="{E7E81089-46EB-7E4C-85A4-38A99B67C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425" y="6892925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5" name="Oval 53">
            <a:extLst>
              <a:ext uri="{FF2B5EF4-FFF2-40B4-BE49-F238E27FC236}">
                <a16:creationId xmlns:a16="http://schemas.microsoft.com/office/drawing/2014/main" id="{04D1E35F-F57B-1E4F-A8C2-D90DC1162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8150" y="7280275"/>
            <a:ext cx="173038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6" name="Oval 54">
            <a:extLst>
              <a:ext uri="{FF2B5EF4-FFF2-40B4-BE49-F238E27FC236}">
                <a16:creationId xmlns:a16="http://schemas.microsoft.com/office/drawing/2014/main" id="{1377FCC7-7742-5144-8287-57718A96B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1188" y="7658100"/>
            <a:ext cx="173037" cy="173038"/>
          </a:xfrm>
          <a:prstGeom prst="ellipse">
            <a:avLst/>
          </a:prstGeom>
          <a:solidFill>
            <a:srgbClr val="FFFFFF"/>
          </a:solidFill>
          <a:ln w="28440" cap="flat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127" name="Rectangle 55">
            <a:extLst>
              <a:ext uri="{FF2B5EF4-FFF2-40B4-BE49-F238E27FC236}">
                <a16:creationId xmlns:a16="http://schemas.microsoft.com/office/drawing/2014/main" id="{54055EC2-B85C-F640-872B-45BAF72F007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047207" y="7115969"/>
            <a:ext cx="106521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dirty="0">
                <a:latin typeface="Calibri" panose="020F0502020204030204" pitchFamily="34" charset="0"/>
              </a:rPr>
              <a:t>IDIOMAS</a:t>
            </a:r>
          </a:p>
        </p:txBody>
      </p:sp>
      <p:sp>
        <p:nvSpPr>
          <p:cNvPr id="3128" name="Rectangle 56">
            <a:extLst>
              <a:ext uri="{FF2B5EF4-FFF2-40B4-BE49-F238E27FC236}">
                <a16:creationId xmlns:a16="http://schemas.microsoft.com/office/drawing/2014/main" id="{AE31A10B-7E0D-BF4D-8463-40DEC1083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663" y="8154988"/>
            <a:ext cx="3349625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fr-FR" altLang="fr-FR" sz="1100" dirty="0" err="1">
                <a:latin typeface="Calibri" panose="020F0502020204030204" pitchFamily="34" charset="0"/>
              </a:rPr>
              <a:t>Otras habilidades : </a:t>
            </a: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Licencia de </a:t>
            </a:r>
            <a:r>
              <a:rPr lang="fr-FR" altLang="fr-FR" sz="1100" dirty="0" err="1">
                <a:latin typeface="Calibri" panose="020F0502020204030204" pitchFamily="34" charset="0"/>
              </a:rPr>
              <a:t>conducir</a:t>
            </a:r>
            <a:endParaRPr lang="fr-FR" altLang="fr-FR" sz="1100" dirty="0"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fr-FR" altLang="fr-FR" sz="1100" dirty="0">
                <a:latin typeface="Calibri" panose="020F0502020204030204" pitchFamily="34" charset="0"/>
              </a:rPr>
              <a:t>Lorem ipsum dolor sit amet, consectetuer adipis cing elit, sed diam nonummy nibh euismod </a:t>
            </a:r>
          </a:p>
        </p:txBody>
      </p:sp>
      <p:graphicFrame>
        <p:nvGraphicFramePr>
          <p:cNvPr id="3129" name="Group 57">
            <a:extLst>
              <a:ext uri="{FF2B5EF4-FFF2-40B4-BE49-F238E27FC236}">
                <a16:creationId xmlns:a16="http://schemas.microsoft.com/office/drawing/2014/main" id="{C9247F56-8A50-AC47-8D8B-984190B01C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83204"/>
              </p:ext>
            </p:extLst>
          </p:nvPr>
        </p:nvGraphicFramePr>
        <p:xfrm>
          <a:off x="4348163" y="9402763"/>
          <a:ext cx="3214687" cy="1206500"/>
        </p:xfrm>
        <a:graphic>
          <a:graphicData uri="http://schemas.openxmlformats.org/drawingml/2006/table">
            <a:tbl>
              <a:tblPr/>
              <a:tblGrid>
                <a:gridCol w="3214687">
                  <a:extLst>
                    <a:ext uri="{9D8B030D-6E8A-4147-A177-3AD203B41FA5}">
                      <a16:colId xmlns:a16="http://schemas.microsoft.com/office/drawing/2014/main" val="1113469586"/>
                    </a:ext>
                  </a:extLst>
                </a:gridCol>
              </a:tblGrid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EMAIL : MAIL@MAIL.COM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916101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TELEFONO : 6123 456 789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423323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WEBSITE : HTTP://WEBSITE.COM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80354"/>
                  </a:ext>
                </a:extLst>
              </a:tr>
              <a:tr h="301625">
                <a:tc>
                  <a:txBody>
                    <a:bodyPr/>
                    <a:lstStyle>
                      <a:lvl1pPr>
                        <a:lnSpc>
                          <a:spcPct val="102000"/>
                        </a:lnSpc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8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lnSpc>
                          <a:spcPct val="102000"/>
                        </a:lnSpc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lnSpc>
                          <a:spcPct val="102000"/>
                        </a:lnSpc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lnSpc>
                          <a:spcPct val="102000"/>
                        </a:lnSpc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lnSpc>
                          <a:spcPct val="102000"/>
                        </a:lnSpc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5pPr>
                      <a:lvl6pPr marL="25146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6pPr>
                      <a:lvl7pPr marL="29718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7pPr>
                      <a:lvl8pPr marL="34290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8pPr>
                      <a:lvl9pPr marL="3886200" indent="-228600" defTabSz="449263" fontAlgn="base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</a:tabLst>
                      </a:pPr>
                      <a:r>
                        <a:rPr kumimoji="0" lang="fr-FR" altLang="fr-F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DIRECCION : Plaça de Catalunya, 1708002 Barcelona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2969624"/>
                  </a:ext>
                </a:extLst>
              </a:tr>
            </a:tbl>
          </a:graphicData>
        </a:graphic>
      </p:graphicFrame>
      <p:pic>
        <p:nvPicPr>
          <p:cNvPr id="3134" name="Picture 62">
            <a:extLst>
              <a:ext uri="{FF2B5EF4-FFF2-40B4-BE49-F238E27FC236}">
                <a16:creationId xmlns:a16="http://schemas.microsoft.com/office/drawing/2014/main" id="{980C3CF7-F6B1-0F49-A93D-67F96A7AD7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8" y="9756775"/>
            <a:ext cx="8096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35" name="Picture 63">
            <a:extLst>
              <a:ext uri="{FF2B5EF4-FFF2-40B4-BE49-F238E27FC236}">
                <a16:creationId xmlns:a16="http://schemas.microsoft.com/office/drawing/2014/main" id="{52A86BE8-60FE-2448-895C-9C2396694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338" y="10104438"/>
            <a:ext cx="10160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36" name="Picture 64">
            <a:extLst>
              <a:ext uri="{FF2B5EF4-FFF2-40B4-BE49-F238E27FC236}">
                <a16:creationId xmlns:a16="http://schemas.microsoft.com/office/drawing/2014/main" id="{B14A1F01-B498-FF48-9367-6CEE8BF58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88" y="10410825"/>
            <a:ext cx="111125" cy="7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 cap="flat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6989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SimSun"/>
        <a:cs typeface=""/>
      </a:majorFont>
      <a:minorFont>
        <a:latin typeface="Calibri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fr-FR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477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cv70</dc:title>
  <dc:subject/>
  <dc:creator>www.ejemplodecv.com</dc:creator>
  <cp:keywords/>
  <dc:description/>
  <cp:lastModifiedBy>Axel Maille</cp:lastModifiedBy>
  <cp:revision>5</cp:revision>
  <cp:lastPrinted>1601-01-01T00:00:00Z</cp:lastPrinted>
  <dcterms:created xsi:type="dcterms:W3CDTF">1601-01-01T00:00:00Z</dcterms:created>
  <dcterms:modified xsi:type="dcterms:W3CDTF">2021-01-03T21:43:46Z</dcterms:modified>
  <cp:category/>
</cp:coreProperties>
</file>