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9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9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3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4784-41C7-514E-8156-34ED14BF35B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BE14-FECB-D348-A941-34D3711FC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2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681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03902" y="508160"/>
            <a:ext cx="285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Mail : </a:t>
            </a:r>
            <a:r>
              <a:rPr lang="fr-FR" sz="1200" dirty="0" err="1"/>
              <a:t>mail@mail.com</a:t>
            </a:r>
            <a:r>
              <a:rPr lang="fr-FR" sz="1200" dirty="0"/>
              <a:t>  </a:t>
            </a:r>
          </a:p>
          <a:p>
            <a:r>
              <a:rPr lang="fr-FR" sz="1200" dirty="0"/>
              <a:t>Tel : </a:t>
            </a:r>
            <a:r>
              <a:rPr lang="hr-HR" sz="1200" dirty="0"/>
              <a:t>616.000.000</a:t>
            </a:r>
          </a:p>
          <a:p>
            <a:r>
              <a:rPr lang="fr-FR" sz="1200" dirty="0" err="1"/>
              <a:t>Dir</a:t>
            </a:r>
            <a:r>
              <a:rPr lang="fr-FR" sz="1200" dirty="0"/>
              <a:t>: Plaça de </a:t>
            </a:r>
            <a:r>
              <a:rPr lang="fr-FR" sz="1200" dirty="0" err="1"/>
              <a:t>Catalunya</a:t>
            </a:r>
            <a:r>
              <a:rPr lang="fr-FR" sz="1200" dirty="0"/>
              <a:t>, 1708002 Barcelona, España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1670" y="277224"/>
            <a:ext cx="3150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Edouardo GARCIA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1670" y="910730"/>
            <a:ext cx="2283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Título</a:t>
            </a:r>
            <a:r>
              <a:rPr lang="fr-FR" sz="2400" dirty="0"/>
              <a:t> </a:t>
            </a:r>
            <a:r>
              <a:rPr lang="fr-FR" sz="2400" dirty="0" err="1"/>
              <a:t>del</a:t>
            </a:r>
            <a:r>
              <a:rPr lang="fr-FR" sz="2400" dirty="0"/>
              <a:t> </a:t>
            </a:r>
            <a:r>
              <a:rPr lang="fr-FR" sz="2400" dirty="0" err="1"/>
              <a:t>puesto</a:t>
            </a:r>
            <a:endParaRPr lang="fr-FR" sz="24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4386306" y="384946"/>
            <a:ext cx="0" cy="103785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45490"/>
              </p:ext>
            </p:extLst>
          </p:nvPr>
        </p:nvGraphicFramePr>
        <p:xfrm>
          <a:off x="321670" y="2005642"/>
          <a:ext cx="3992605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endParaRPr lang="fr-FR" sz="20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 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7961"/>
              </p:ext>
            </p:extLst>
          </p:nvPr>
        </p:nvGraphicFramePr>
        <p:xfrm>
          <a:off x="4503902" y="2005642"/>
          <a:ext cx="2749783" cy="448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endParaRPr lang="fr-FR" sz="20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06567"/>
              </p:ext>
            </p:extLst>
          </p:nvPr>
        </p:nvGraphicFramePr>
        <p:xfrm>
          <a:off x="377825" y="7561952"/>
          <a:ext cx="680721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GESTIÓN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2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1258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453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</dc:title>
  <dc:subject/>
  <dc:creator>www.ejemplodecv.com</dc:creator>
  <cp:keywords/>
  <dc:description/>
  <cp:lastModifiedBy>Axel Maille</cp:lastModifiedBy>
  <cp:revision>15</cp:revision>
  <dcterms:created xsi:type="dcterms:W3CDTF">2015-06-26T10:19:40Z</dcterms:created>
  <dcterms:modified xsi:type="dcterms:W3CDTF">2021-01-03T22:01:29Z</dcterms:modified>
  <cp:category/>
</cp:coreProperties>
</file>