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568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455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859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914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41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427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696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80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03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10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7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0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F4784-41C7-514E-8156-34ED14BF35B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82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16814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503902" y="508160"/>
            <a:ext cx="2857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Mail : </a:t>
            </a:r>
            <a:r>
              <a:rPr lang="fr-FR" sz="1200" dirty="0" err="1"/>
              <a:t>mail@mail.com</a:t>
            </a:r>
            <a:r>
              <a:rPr lang="fr-FR" sz="1200" dirty="0"/>
              <a:t>  </a:t>
            </a:r>
          </a:p>
          <a:p>
            <a:r>
              <a:rPr lang="fr-FR" sz="1200" dirty="0"/>
              <a:t>Tel : </a:t>
            </a:r>
            <a:r>
              <a:rPr lang="hr-HR" sz="1200" dirty="0"/>
              <a:t>616.000.000</a:t>
            </a:r>
          </a:p>
          <a:p>
            <a:r>
              <a:rPr lang="fr-FR" sz="1200" dirty="0" err="1"/>
              <a:t>Dir</a:t>
            </a:r>
            <a:r>
              <a:rPr lang="fr-FR" sz="1200" dirty="0"/>
              <a:t>: Plaça de </a:t>
            </a:r>
            <a:r>
              <a:rPr lang="fr-FR" sz="1200" dirty="0" err="1"/>
              <a:t>Catalunya</a:t>
            </a:r>
            <a:r>
              <a:rPr lang="fr-FR" sz="1200" dirty="0"/>
              <a:t>, 1708002 Barcelona, España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1670" y="277224"/>
            <a:ext cx="3150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Edouardo GARCIA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21670" y="910730"/>
            <a:ext cx="2283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/>
              <a:t>Título</a:t>
            </a:r>
            <a:r>
              <a:rPr lang="fr-FR" sz="2400" dirty="0"/>
              <a:t> </a:t>
            </a:r>
            <a:r>
              <a:rPr lang="fr-FR" sz="2400" dirty="0" err="1"/>
              <a:t>del</a:t>
            </a:r>
            <a:r>
              <a:rPr lang="fr-FR" sz="2400" dirty="0"/>
              <a:t> </a:t>
            </a:r>
            <a:r>
              <a:rPr lang="fr-FR" sz="2400" dirty="0" err="1"/>
              <a:t>puesto</a:t>
            </a:r>
            <a:endParaRPr lang="fr-FR" sz="2400" dirty="0"/>
          </a:p>
        </p:txBody>
      </p:sp>
      <p:cxnSp>
        <p:nvCxnSpPr>
          <p:cNvPr id="10" name="Connecteur droit 9"/>
          <p:cNvCxnSpPr/>
          <p:nvPr/>
        </p:nvCxnSpPr>
        <p:spPr>
          <a:xfrm>
            <a:off x="4386306" y="384946"/>
            <a:ext cx="0" cy="1037854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045490"/>
              </p:ext>
            </p:extLst>
          </p:nvPr>
        </p:nvGraphicFramePr>
        <p:xfrm>
          <a:off x="321670" y="2005642"/>
          <a:ext cx="3992605" cy="519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2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20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Experiencia</a:t>
                      </a:r>
                      <a:endParaRPr lang="fr-FR" sz="20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9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los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dude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 </a:t>
                      </a:r>
                      <a:b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</a:b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los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dude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b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los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dude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b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los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dude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87961"/>
              </p:ext>
            </p:extLst>
          </p:nvPr>
        </p:nvGraphicFramePr>
        <p:xfrm>
          <a:off x="4503902" y="2005642"/>
          <a:ext cx="2749783" cy="4484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9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20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endParaRPr lang="fr-FR" sz="20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9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FORMACION | 2000 – 2003</a:t>
                      </a:r>
                      <a:b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</a:b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  <a:p>
                      <a:pPr algn="l"/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FORMACION | 2000 – 2003</a:t>
                      </a:r>
                      <a:b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</a:b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  <a:p>
                      <a:pPr algn="l"/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FORMACION | 2000 – 2003</a:t>
                      </a:r>
                      <a:b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</a:b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  <a:p>
                      <a:pPr algn="l"/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906567"/>
              </p:ext>
            </p:extLst>
          </p:nvPr>
        </p:nvGraphicFramePr>
        <p:xfrm>
          <a:off x="377825" y="7561952"/>
          <a:ext cx="6807216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2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5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272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Habilidades</a:t>
                      </a:r>
                      <a:endParaRPr lang="fr-FR" sz="18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INFORMATICA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IDIOMAS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Inglés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Hablado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alto,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Escrito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alto.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Francés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Hablado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básico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Escrito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básico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GESTIÓN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124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12589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453</Words>
  <Application>Microsoft Macintosh PowerPoint</Application>
  <PresentationFormat>Personnalisé</PresentationFormat>
  <Paragraphs>58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cv7</dc:title>
  <dc:subject/>
  <dc:creator>www.ejemplodecv.com</dc:creator>
  <cp:keywords/>
  <dc:description/>
  <cp:lastModifiedBy>Axel Maille</cp:lastModifiedBy>
  <cp:revision>15</cp:revision>
  <dcterms:created xsi:type="dcterms:W3CDTF">2015-06-26T10:19:40Z</dcterms:created>
  <dcterms:modified xsi:type="dcterms:W3CDTF">2021-01-03T22:01:29Z</dcterms:modified>
  <cp:category/>
</cp:coreProperties>
</file>