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0ECE6"/>
    <a:srgbClr val="B4A689"/>
    <a:srgbClr val="BB915F"/>
    <a:srgbClr val="450000"/>
    <a:srgbClr val="4C2A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9F45-2790-854E-9F06-56EEF0AD0982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E085-0693-3843-A258-9EE1C05F94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8461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9F45-2790-854E-9F06-56EEF0AD0982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E085-0693-3843-A258-9EE1C05F94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048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9F45-2790-854E-9F06-56EEF0AD0982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E085-0693-3843-A258-9EE1C05F94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1650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9F45-2790-854E-9F06-56EEF0AD0982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E085-0693-3843-A258-9EE1C05F94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715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9F45-2790-854E-9F06-56EEF0AD0982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E085-0693-3843-A258-9EE1C05F94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9601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9F45-2790-854E-9F06-56EEF0AD0982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E085-0693-3843-A258-9EE1C05F94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484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9F45-2790-854E-9F06-56EEF0AD0982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E085-0693-3843-A258-9EE1C05F94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0555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9F45-2790-854E-9F06-56EEF0AD0982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E085-0693-3843-A258-9EE1C05F94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8110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9F45-2790-854E-9F06-56EEF0AD0982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E085-0693-3843-A258-9EE1C05F94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8331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9F45-2790-854E-9F06-56EEF0AD0982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E085-0693-3843-A258-9EE1C05F94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810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9F45-2790-854E-9F06-56EEF0AD0982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E085-0693-3843-A258-9EE1C05F94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375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09F45-2790-854E-9F06-56EEF0AD0982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AE085-0693-3843-A258-9EE1C05F94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0933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9924" y="952534"/>
            <a:ext cx="7160483" cy="262768"/>
          </a:xfrm>
          <a:prstGeom prst="rect">
            <a:avLst/>
          </a:prstGeom>
          <a:solidFill>
            <a:srgbClr val="B4A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 descr="Fotolia_62343981_X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928" b="6895"/>
          <a:stretch/>
        </p:blipFill>
        <p:spPr>
          <a:xfrm>
            <a:off x="656924" y="254259"/>
            <a:ext cx="1381187" cy="1374651"/>
          </a:xfrm>
          <a:prstGeom prst="teardrop">
            <a:avLst/>
          </a:prstGeom>
          <a:ln w="28575" cmpd="sng">
            <a:solidFill>
              <a:schemeClr val="bg1"/>
            </a:solidFill>
          </a:ln>
        </p:spPr>
      </p:pic>
      <p:sp>
        <p:nvSpPr>
          <p:cNvPr id="7" name="ZoneTexte 6"/>
          <p:cNvSpPr txBox="1"/>
          <p:nvPr/>
        </p:nvSpPr>
        <p:spPr>
          <a:xfrm>
            <a:off x="2430623" y="254259"/>
            <a:ext cx="3470421" cy="584776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3200" dirty="0">
                <a:solidFill>
                  <a:srgbClr val="450000"/>
                </a:solidFill>
              </a:rPr>
              <a:t>Felicia Pages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926109" y="1851078"/>
            <a:ext cx="5885085" cy="646331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GB" sz="1200" dirty="0" err="1">
                <a:solidFill>
                  <a:srgbClr val="450000"/>
                </a:solidFill>
                <a:cs typeface="Avenir Book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  <a:endParaRPr lang="fr-FR" sz="1200" dirty="0">
              <a:solidFill>
                <a:srgbClr val="45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087547" y="1475021"/>
            <a:ext cx="1931463" cy="307777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400" dirty="0">
                <a:solidFill>
                  <a:srgbClr val="BB915F"/>
                </a:solidFill>
              </a:rPr>
              <a:t>CARGO BUSCANDO</a:t>
            </a: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142234"/>
              </p:ext>
            </p:extLst>
          </p:nvPr>
        </p:nvGraphicFramePr>
        <p:xfrm>
          <a:off x="3639684" y="2663511"/>
          <a:ext cx="3750723" cy="408432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3750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rgbClr val="BB915F"/>
                          </a:solidFill>
                        </a:rPr>
                        <a:t>EXPERIENCIA PROFESIONAL</a:t>
                      </a:r>
                      <a:endParaRPr lang="fr-FR" b="0" dirty="0">
                        <a:latin typeface="Calibri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rgbClr val="B4A68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68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229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>
                          <a:effectLst/>
                        </a:rPr>
                        <a:t>EMPRESA | CARGO OCCUPADO | 20XX – 20XX</a:t>
                      </a:r>
                      <a:endParaRPr lang="fr-FR" sz="1100" kern="1200" dirty="0">
                        <a:effectLst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</a:p>
                    <a:p>
                      <a:pPr algn="r"/>
                      <a:endParaRPr lang="fr-FR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T w="12700" cap="flat" cmpd="sng" algn="ctr">
                      <a:solidFill>
                        <a:srgbClr val="B4A68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B4A68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>
                          <a:effectLst/>
                        </a:rPr>
                        <a:t>EMPRESA | CARGO OCCUPADO | 20XX – 20XX</a:t>
                      </a:r>
                      <a:endParaRPr lang="fr-FR" sz="1100" kern="1200" dirty="0">
                        <a:effectLst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</a:p>
                    <a:p>
                      <a:pPr algn="r"/>
                      <a:endParaRPr lang="fr-FR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>
                          <a:effectLst/>
                        </a:rPr>
                        <a:t>EMPRESA | CARGO OCCUPADO | 20XX – 20XX</a:t>
                      </a:r>
                      <a:endParaRPr lang="fr-FR" sz="1100" kern="1200" dirty="0">
                        <a:effectLst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</a:p>
                    <a:p>
                      <a:pPr algn="r"/>
                      <a:endParaRPr lang="fr-FR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solidFill>
                      <a:srgbClr val="B4A68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>
                          <a:effectLst/>
                        </a:rPr>
                        <a:t>EMPRESA | CARGO OCCUPADO | 20XX – 20XX</a:t>
                      </a:r>
                      <a:endParaRPr lang="fr-FR" sz="1100" kern="1200" dirty="0">
                        <a:effectLst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</a:p>
                    <a:p>
                      <a:pPr algn="r"/>
                      <a:endParaRPr lang="fr-FR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B w="12700" cap="flat" cmpd="sng" algn="ctr">
                      <a:solidFill>
                        <a:srgbClr val="B4A68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169659"/>
              </p:ext>
            </p:extLst>
          </p:nvPr>
        </p:nvGraphicFramePr>
        <p:xfrm>
          <a:off x="229924" y="2663511"/>
          <a:ext cx="3251779" cy="265684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32517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sz="1800" b="0" dirty="0">
                          <a:solidFill>
                            <a:srgbClr val="BB915F"/>
                          </a:solidFill>
                        </a:rPr>
                        <a:t>ESTUDIOS REALIZADOS</a:t>
                      </a:r>
                      <a:endParaRPr lang="fr-FR" b="0" dirty="0">
                        <a:latin typeface="Calibri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rgbClr val="B4A68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68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</a:rPr>
                        <a:t>GRADO | 20XX – 20XX</a:t>
                      </a:r>
                      <a:endParaRPr lang="fr-FR" sz="1100" kern="12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rgbClr val="B4A68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B4A68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</a:rPr>
                        <a:t>GRADO | 20XX – 20XX</a:t>
                      </a:r>
                      <a:endParaRPr lang="fr-FR" sz="1100" kern="12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  <a:p>
                      <a:pPr algn="l"/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>
                          <a:solidFill>
                            <a:schemeClr val="tx1"/>
                          </a:solidFill>
                          <a:effectLst/>
                        </a:rPr>
                        <a:t>GRADO | 20XX – 20XX</a:t>
                      </a:r>
                      <a:endParaRPr lang="fr-FR" sz="1100" kern="12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68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B4A68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2" name="Imag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924" y="2692539"/>
            <a:ext cx="450873" cy="319111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6175" y="2692539"/>
            <a:ext cx="364232" cy="276882"/>
          </a:xfrm>
          <a:prstGeom prst="rect">
            <a:avLst/>
          </a:prstGeom>
        </p:spPr>
      </p:pic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179758"/>
              </p:ext>
            </p:extLst>
          </p:nvPr>
        </p:nvGraphicFramePr>
        <p:xfrm>
          <a:off x="285366" y="6005873"/>
          <a:ext cx="3196337" cy="23276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96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algn="r"/>
                      <a:r>
                        <a:rPr lang="fr-FR" sz="1800" b="0" dirty="0">
                          <a:solidFill>
                            <a:srgbClr val="BB915F"/>
                          </a:solidFill>
                        </a:rPr>
                        <a:t>HABILIDADES CLES</a:t>
                      </a:r>
                      <a:endParaRPr lang="fr-FR" sz="18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4A68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68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rgbClr val="4C2A1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MANAGEMENT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B4A68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F0EC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rgbClr val="4C2A1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PROJECT MANAGEMENT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rgbClr val="4C2A1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ACCOUNTING</a:t>
                      </a:r>
                    </a:p>
                  </a:txBody>
                  <a:tcPr anchor="ctr">
                    <a:solidFill>
                      <a:srgbClr val="F0EC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rgbClr val="4C2A1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GESTIÓN DEL CAMBIO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rgbClr val="4C2A1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MINDMAPPING</a:t>
                      </a:r>
                    </a:p>
                  </a:txBody>
                  <a:tcPr anchor="ctr">
                    <a:lnB w="12700" cap="flat" cmpd="sng" algn="ctr">
                      <a:solidFill>
                        <a:srgbClr val="B4A68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0EC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66" name="Image 6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5246" y="6058170"/>
            <a:ext cx="333281" cy="305910"/>
          </a:xfrm>
          <a:prstGeom prst="rect">
            <a:avLst/>
          </a:prstGeom>
        </p:spPr>
      </p:pic>
      <p:sp>
        <p:nvSpPr>
          <p:cNvPr id="67" name="Ellipse 66"/>
          <p:cNvSpPr/>
          <p:nvPr/>
        </p:nvSpPr>
        <p:spPr>
          <a:xfrm>
            <a:off x="2430623" y="7670048"/>
            <a:ext cx="172347" cy="172347"/>
          </a:xfrm>
          <a:prstGeom prst="ellipse">
            <a:avLst/>
          </a:prstGeom>
          <a:solidFill>
            <a:srgbClr val="B4A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2602970" y="7670048"/>
            <a:ext cx="172347" cy="172347"/>
          </a:xfrm>
          <a:prstGeom prst="ellipse">
            <a:avLst/>
          </a:prstGeom>
          <a:solidFill>
            <a:srgbClr val="B4A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2775317" y="7670048"/>
            <a:ext cx="172347" cy="172347"/>
          </a:xfrm>
          <a:prstGeom prst="ellipse">
            <a:avLst/>
          </a:prstGeom>
          <a:solidFill>
            <a:srgbClr val="B4A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2947664" y="7670048"/>
            <a:ext cx="172347" cy="172347"/>
          </a:xfrm>
          <a:prstGeom prst="ellipse">
            <a:avLst/>
          </a:prstGeom>
          <a:solidFill>
            <a:srgbClr val="B4A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3120011" y="7670048"/>
            <a:ext cx="172347" cy="172347"/>
          </a:xfrm>
          <a:prstGeom prst="ellipse">
            <a:avLst/>
          </a:prstGeom>
          <a:solidFill>
            <a:schemeClr val="bg1"/>
          </a:solidFill>
          <a:ln>
            <a:solidFill>
              <a:srgbClr val="B4A68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2430623" y="8058310"/>
            <a:ext cx="172347" cy="172347"/>
          </a:xfrm>
          <a:prstGeom prst="ellipse">
            <a:avLst/>
          </a:prstGeom>
          <a:solidFill>
            <a:srgbClr val="B4A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2602970" y="8058310"/>
            <a:ext cx="172347" cy="172347"/>
          </a:xfrm>
          <a:prstGeom prst="ellipse">
            <a:avLst/>
          </a:prstGeom>
          <a:solidFill>
            <a:srgbClr val="B4A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2775317" y="8058310"/>
            <a:ext cx="172347" cy="172347"/>
          </a:xfrm>
          <a:prstGeom prst="ellipse">
            <a:avLst/>
          </a:prstGeom>
          <a:solidFill>
            <a:srgbClr val="B4A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2947664" y="8058310"/>
            <a:ext cx="172347" cy="172347"/>
          </a:xfrm>
          <a:prstGeom prst="ellipse">
            <a:avLst/>
          </a:prstGeom>
          <a:solidFill>
            <a:srgbClr val="FFFFFF"/>
          </a:solidFill>
          <a:ln>
            <a:solidFill>
              <a:srgbClr val="B4A68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3120011" y="8058310"/>
            <a:ext cx="172347" cy="172347"/>
          </a:xfrm>
          <a:prstGeom prst="ellipse">
            <a:avLst/>
          </a:prstGeom>
          <a:solidFill>
            <a:schemeClr val="bg1"/>
          </a:solidFill>
          <a:ln>
            <a:solidFill>
              <a:srgbClr val="B4A68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2430623" y="7305366"/>
            <a:ext cx="172347" cy="172347"/>
          </a:xfrm>
          <a:prstGeom prst="ellipse">
            <a:avLst/>
          </a:prstGeom>
          <a:solidFill>
            <a:srgbClr val="B4A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2602970" y="7305366"/>
            <a:ext cx="172347" cy="172347"/>
          </a:xfrm>
          <a:prstGeom prst="ellipse">
            <a:avLst/>
          </a:prstGeom>
          <a:solidFill>
            <a:srgbClr val="B4A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2775317" y="7305366"/>
            <a:ext cx="172347" cy="172347"/>
          </a:xfrm>
          <a:prstGeom prst="ellipse">
            <a:avLst/>
          </a:prstGeom>
          <a:solidFill>
            <a:srgbClr val="B4A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2947664" y="7305366"/>
            <a:ext cx="172347" cy="172347"/>
          </a:xfrm>
          <a:prstGeom prst="ellipse">
            <a:avLst/>
          </a:prstGeom>
          <a:solidFill>
            <a:srgbClr val="B4A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3120011" y="7305366"/>
            <a:ext cx="172347" cy="172347"/>
          </a:xfrm>
          <a:prstGeom prst="ellipse">
            <a:avLst/>
          </a:prstGeom>
          <a:solidFill>
            <a:schemeClr val="bg1"/>
          </a:solidFill>
          <a:ln>
            <a:solidFill>
              <a:srgbClr val="B4A68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2430623" y="6906215"/>
            <a:ext cx="172347" cy="172347"/>
          </a:xfrm>
          <a:prstGeom prst="ellipse">
            <a:avLst/>
          </a:prstGeom>
          <a:solidFill>
            <a:srgbClr val="B4A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2602970" y="6906215"/>
            <a:ext cx="172347" cy="172347"/>
          </a:xfrm>
          <a:prstGeom prst="ellipse">
            <a:avLst/>
          </a:prstGeom>
          <a:solidFill>
            <a:srgbClr val="B4A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2775317" y="6906215"/>
            <a:ext cx="172347" cy="172347"/>
          </a:xfrm>
          <a:prstGeom prst="ellipse">
            <a:avLst/>
          </a:prstGeom>
          <a:solidFill>
            <a:srgbClr val="B4A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2947664" y="6906215"/>
            <a:ext cx="172347" cy="172347"/>
          </a:xfrm>
          <a:prstGeom prst="ellipse">
            <a:avLst/>
          </a:prstGeom>
          <a:solidFill>
            <a:srgbClr val="FFFFFF"/>
          </a:solidFill>
          <a:ln>
            <a:solidFill>
              <a:srgbClr val="B4A68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/>
          <p:cNvSpPr/>
          <p:nvPr/>
        </p:nvSpPr>
        <p:spPr>
          <a:xfrm>
            <a:off x="3120011" y="6906215"/>
            <a:ext cx="172347" cy="172347"/>
          </a:xfrm>
          <a:prstGeom prst="ellipse">
            <a:avLst/>
          </a:prstGeom>
          <a:solidFill>
            <a:schemeClr val="bg1"/>
          </a:solidFill>
          <a:ln>
            <a:solidFill>
              <a:srgbClr val="B4A68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Ellipse 86"/>
          <p:cNvSpPr/>
          <p:nvPr/>
        </p:nvSpPr>
        <p:spPr>
          <a:xfrm>
            <a:off x="2430623" y="6525569"/>
            <a:ext cx="172347" cy="172347"/>
          </a:xfrm>
          <a:prstGeom prst="ellipse">
            <a:avLst/>
          </a:prstGeom>
          <a:solidFill>
            <a:srgbClr val="B4A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Ellipse 87"/>
          <p:cNvSpPr/>
          <p:nvPr/>
        </p:nvSpPr>
        <p:spPr>
          <a:xfrm>
            <a:off x="2602970" y="6525569"/>
            <a:ext cx="172347" cy="172347"/>
          </a:xfrm>
          <a:prstGeom prst="ellipse">
            <a:avLst/>
          </a:prstGeom>
          <a:solidFill>
            <a:srgbClr val="B4A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Ellipse 88"/>
          <p:cNvSpPr/>
          <p:nvPr/>
        </p:nvSpPr>
        <p:spPr>
          <a:xfrm>
            <a:off x="2775317" y="6525569"/>
            <a:ext cx="172347" cy="172347"/>
          </a:xfrm>
          <a:prstGeom prst="ellipse">
            <a:avLst/>
          </a:prstGeom>
          <a:solidFill>
            <a:srgbClr val="B4A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Ellipse 89"/>
          <p:cNvSpPr/>
          <p:nvPr/>
        </p:nvSpPr>
        <p:spPr>
          <a:xfrm>
            <a:off x="2947664" y="6525569"/>
            <a:ext cx="172347" cy="172347"/>
          </a:xfrm>
          <a:prstGeom prst="ellipse">
            <a:avLst/>
          </a:prstGeom>
          <a:solidFill>
            <a:srgbClr val="FFFFFF"/>
          </a:solidFill>
          <a:ln>
            <a:solidFill>
              <a:srgbClr val="B4A68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Ellipse 90"/>
          <p:cNvSpPr/>
          <p:nvPr/>
        </p:nvSpPr>
        <p:spPr>
          <a:xfrm>
            <a:off x="3120011" y="6525569"/>
            <a:ext cx="172347" cy="172347"/>
          </a:xfrm>
          <a:prstGeom prst="ellipse">
            <a:avLst/>
          </a:prstGeom>
          <a:solidFill>
            <a:schemeClr val="bg1"/>
          </a:solidFill>
          <a:ln>
            <a:solidFill>
              <a:srgbClr val="B4A68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92" name="Tableau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482580"/>
              </p:ext>
            </p:extLst>
          </p:nvPr>
        </p:nvGraphicFramePr>
        <p:xfrm>
          <a:off x="3639684" y="8167404"/>
          <a:ext cx="2919730" cy="19970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19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113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dirty="0">
                          <a:solidFill>
                            <a:srgbClr val="BB915F"/>
                          </a:solidFill>
                        </a:rPr>
                        <a:t>CONTACTO</a:t>
                      </a:r>
                      <a:endParaRPr lang="fr-FR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4A68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68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136">
                <a:tc>
                  <a:txBody>
                    <a:bodyPr/>
                    <a:lstStyle/>
                    <a:p>
                      <a:r>
                        <a:rPr lang="fr-FR" sz="1100" dirty="0"/>
                        <a:t>NOMBRE : FELICIA PAGES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4A68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136">
                <a:tc>
                  <a:txBody>
                    <a:bodyPr/>
                    <a:lstStyle/>
                    <a:p>
                      <a:r>
                        <a:rPr lang="fr-FR" sz="1100" dirty="0"/>
                        <a:t>EMAIL : MAIL@MAIL.COM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136">
                <a:tc>
                  <a:txBody>
                    <a:bodyPr/>
                    <a:lstStyle/>
                    <a:p>
                      <a:r>
                        <a:rPr lang="fr-FR" sz="1100" dirty="0"/>
                        <a:t>TELEFONO : 6123 456 789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136">
                <a:tc>
                  <a:txBody>
                    <a:bodyPr/>
                    <a:lstStyle/>
                    <a:p>
                      <a:r>
                        <a:rPr lang="fr-FR" sz="1100" dirty="0"/>
                        <a:t>WEBSITE : HTTP://WEBSITE.COM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136">
                <a:tc>
                  <a:txBody>
                    <a:bodyPr/>
                    <a:lstStyle/>
                    <a:p>
                      <a:r>
                        <a:rPr lang="fr-FR" sz="1100" dirty="0"/>
                        <a:t>DIRECCION  : Plaça de Catalunya, 1708002 Barcelona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3" name="Rectangle 92"/>
          <p:cNvSpPr/>
          <p:nvPr/>
        </p:nvSpPr>
        <p:spPr>
          <a:xfrm>
            <a:off x="229924" y="10351632"/>
            <a:ext cx="7160483" cy="262768"/>
          </a:xfrm>
          <a:prstGeom prst="rect">
            <a:avLst/>
          </a:prstGeom>
          <a:solidFill>
            <a:srgbClr val="B4A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95" name="Tableau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406674"/>
              </p:ext>
            </p:extLst>
          </p:nvPr>
        </p:nvGraphicFramePr>
        <p:xfrm>
          <a:off x="3639684" y="7005989"/>
          <a:ext cx="3750723" cy="792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50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113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kern="1200" dirty="0">
                          <a:solidFill>
                            <a:srgbClr val="BB915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OBJECTIVO</a:t>
                      </a:r>
                      <a:endParaRPr lang="fr-FR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4A68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68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136"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Lorem ipsum dolor sit amet, consectetur adipiscing elit. Quisque pulvinar sit amet turpis ut consequat.</a:t>
                      </a:r>
                      <a:endParaRPr lang="fr-FR" sz="11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4A68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6" name="Image 95"/>
          <p:cNvPicPr>
            <a:picLocks noChangeAspect="1"/>
          </p:cNvPicPr>
          <p:nvPr/>
        </p:nvPicPr>
        <p:blipFill rotWithShape="1">
          <a:blip r:embed="rId6"/>
          <a:srcRect t="9531" b="10967"/>
          <a:stretch/>
        </p:blipFill>
        <p:spPr>
          <a:xfrm>
            <a:off x="6995782" y="7048082"/>
            <a:ext cx="394625" cy="297139"/>
          </a:xfrm>
          <a:prstGeom prst="rect">
            <a:avLst/>
          </a:prstGeom>
        </p:spPr>
      </p:pic>
      <p:pic>
        <p:nvPicPr>
          <p:cNvPr id="97" name="Image 96"/>
          <p:cNvPicPr>
            <a:picLocks noChangeAspect="1"/>
          </p:cNvPicPr>
          <p:nvPr/>
        </p:nvPicPr>
        <p:blipFill rotWithShape="1">
          <a:blip r:embed="rId7"/>
          <a:srcRect l="6362" t="8983" r="7288" b="7950"/>
          <a:stretch/>
        </p:blipFill>
        <p:spPr>
          <a:xfrm>
            <a:off x="7028698" y="8218193"/>
            <a:ext cx="343830" cy="275068"/>
          </a:xfrm>
          <a:prstGeom prst="rect">
            <a:avLst/>
          </a:prstGeom>
        </p:spPr>
      </p:pic>
      <p:graphicFrame>
        <p:nvGraphicFramePr>
          <p:cNvPr id="100" name="Tableau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267437"/>
              </p:ext>
            </p:extLst>
          </p:nvPr>
        </p:nvGraphicFramePr>
        <p:xfrm>
          <a:off x="272334" y="8616537"/>
          <a:ext cx="3209369" cy="16302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93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7561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kern="1200" dirty="0">
                          <a:solidFill>
                            <a:srgbClr val="BB915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INFOS</a:t>
                      </a:r>
                      <a:r>
                        <a:rPr lang="fr-FR" sz="1800" b="0" kern="1200" baseline="0" dirty="0">
                          <a:solidFill>
                            <a:srgbClr val="BB915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</a:t>
                      </a:r>
                      <a:endParaRPr lang="fr-FR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4A68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68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2684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/>
                    </a:p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err="1"/>
                        <a:t>leído</a:t>
                      </a:r>
                      <a:r>
                        <a:rPr lang="fr-FR" sz="1100" dirty="0"/>
                        <a:t>, </a:t>
                      </a:r>
                      <a:r>
                        <a:rPr lang="fr-FR" sz="1100" dirty="0" err="1"/>
                        <a:t>escrito</a:t>
                      </a:r>
                      <a:r>
                        <a:rPr lang="fr-FR" sz="1100" dirty="0"/>
                        <a:t>, </a:t>
                      </a:r>
                      <a:r>
                        <a:rPr lang="fr-FR" sz="1100" dirty="0" err="1"/>
                        <a:t>hablado</a:t>
                      </a:r>
                      <a:endParaRPr lang="fr-FR" sz="1100" dirty="0"/>
                    </a:p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/>
                    </a:p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err="1"/>
                        <a:t>leído</a:t>
                      </a:r>
                      <a:r>
                        <a:rPr lang="fr-FR" sz="1100" dirty="0"/>
                        <a:t>, </a:t>
                      </a:r>
                      <a:r>
                        <a:rPr lang="fr-FR" sz="1100" dirty="0" err="1"/>
                        <a:t>escrito</a:t>
                      </a:r>
                      <a:r>
                        <a:rPr lang="fr-FR" sz="1100" dirty="0"/>
                        <a:t>, </a:t>
                      </a:r>
                      <a:r>
                        <a:rPr lang="fr-FR" sz="1100" dirty="0" err="1"/>
                        <a:t>hablado</a:t>
                      </a:r>
                      <a:endParaRPr lang="fr-FR" sz="1100" dirty="0"/>
                    </a:p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/>
                    </a:p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err="1"/>
                        <a:t>leído</a:t>
                      </a:r>
                      <a:r>
                        <a:rPr lang="fr-FR" sz="1100" dirty="0"/>
                        <a:t>, </a:t>
                      </a:r>
                      <a:r>
                        <a:rPr lang="fr-FR" sz="1100" dirty="0" err="1"/>
                        <a:t>escrito</a:t>
                      </a:r>
                      <a:r>
                        <a:rPr lang="fr-FR" sz="1100" dirty="0"/>
                        <a:t>, </a:t>
                      </a:r>
                      <a:r>
                        <a:rPr lang="fr-FR" sz="1100"/>
                        <a:t>hablado</a:t>
                      </a:r>
                      <a:endParaRPr lang="fr-FR" sz="11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4A68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1" name="Image 100"/>
          <p:cNvPicPr>
            <a:picLocks noChangeAspect="1"/>
          </p:cNvPicPr>
          <p:nvPr/>
        </p:nvPicPr>
        <p:blipFill rotWithShape="1">
          <a:blip r:embed="rId8"/>
          <a:srcRect/>
          <a:stretch/>
        </p:blipFill>
        <p:spPr>
          <a:xfrm>
            <a:off x="289266" y="8639118"/>
            <a:ext cx="377117" cy="333965"/>
          </a:xfrm>
          <a:prstGeom prst="rect">
            <a:avLst/>
          </a:prstGeom>
        </p:spPr>
      </p:pic>
      <p:pic>
        <p:nvPicPr>
          <p:cNvPr id="102" name="Image 10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5366" y="9103124"/>
            <a:ext cx="504952" cy="336023"/>
          </a:xfrm>
          <a:prstGeom prst="rect">
            <a:avLst/>
          </a:prstGeom>
        </p:spPr>
      </p:pic>
      <p:pic>
        <p:nvPicPr>
          <p:cNvPr id="103" name="Image 10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89266" y="9498242"/>
            <a:ext cx="501052" cy="336023"/>
          </a:xfrm>
          <a:prstGeom prst="rect">
            <a:avLst/>
          </a:prstGeom>
        </p:spPr>
      </p:pic>
      <p:pic>
        <p:nvPicPr>
          <p:cNvPr id="105" name="Image 10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93993" y="9910759"/>
            <a:ext cx="496325" cy="33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215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03494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515</Words>
  <Application>Microsoft Macintosh PowerPoint</Application>
  <PresentationFormat>Personnalisé</PresentationFormat>
  <Paragraphs>63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Avenir Book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cv69</dc:title>
  <dc:subject/>
  <dc:creator>www.ejemplodecv.com</dc:creator>
  <cp:keywords/>
  <dc:description/>
  <cp:lastModifiedBy>Axel Maille</cp:lastModifiedBy>
  <cp:revision>34</cp:revision>
  <dcterms:created xsi:type="dcterms:W3CDTF">2014-11-28T19:58:45Z</dcterms:created>
  <dcterms:modified xsi:type="dcterms:W3CDTF">2021-01-03T21:44:04Z</dcterms:modified>
  <cp:category/>
</cp:coreProperties>
</file>