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28E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921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8629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966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0419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618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685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6623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9439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5777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497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233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02B9C-ACC9-D342-8452-7860E1AD16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8BAEA-C182-2145-BBE6-1FEBB2D74E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466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4010" y="387028"/>
            <a:ext cx="7027614" cy="689395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581052"/>
              </p:ext>
            </p:extLst>
          </p:nvPr>
        </p:nvGraphicFramePr>
        <p:xfrm>
          <a:off x="4081342" y="2055838"/>
          <a:ext cx="3400780" cy="302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00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dirty="0">
                          <a:latin typeface="Calibri"/>
                          <a:cs typeface="Calibri"/>
                        </a:rPr>
                        <a:t>ESTUDIOS REALIZADOS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F28E93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GRADO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F28E93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GRADO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algn="l"/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F28E93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GRADO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442559"/>
              </p:ext>
            </p:extLst>
          </p:nvPr>
        </p:nvGraphicFramePr>
        <p:xfrm>
          <a:off x="108860" y="2055838"/>
          <a:ext cx="3750723" cy="4881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50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r"/>
                      <a:r>
                        <a:rPr lang="fr-FR" dirty="0">
                          <a:latin typeface="Calibri"/>
                          <a:cs typeface="Calibri"/>
                        </a:rPr>
                        <a:t>EXPERIENCIA PROFESIONAL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F28E93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EMPRESA | 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Décrivez également vos missions et vos résultats.</a:t>
                      </a:r>
                      <a:b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F28E93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EMPRESA | 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Décrivez également vos missions et vos résultats</a:t>
                      </a:r>
                    </a:p>
                    <a:p>
                      <a:pPr algn="r"/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F28E93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EMPRESA | 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Décrivez également vos missions et vos résultats</a:t>
                      </a:r>
                      <a:b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F28E93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EMPRESA | 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Décrivez également vos missions et vos résultats.</a:t>
                      </a:r>
                      <a:b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b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34" name="Connecteur droit 33"/>
          <p:cNvCxnSpPr/>
          <p:nvPr/>
        </p:nvCxnSpPr>
        <p:spPr>
          <a:xfrm>
            <a:off x="3967397" y="1928838"/>
            <a:ext cx="0" cy="7374458"/>
          </a:xfrm>
          <a:prstGeom prst="line">
            <a:avLst/>
          </a:prstGeom>
          <a:ln w="3175" cmpd="sng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254010" y="2144952"/>
            <a:ext cx="623712" cy="177791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Rectangle 68"/>
          <p:cNvSpPr/>
          <p:nvPr/>
        </p:nvSpPr>
        <p:spPr>
          <a:xfrm>
            <a:off x="6657912" y="2157652"/>
            <a:ext cx="623712" cy="177791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ZoneTexte 71"/>
          <p:cNvSpPr txBox="1"/>
          <p:nvPr/>
        </p:nvSpPr>
        <p:spPr>
          <a:xfrm>
            <a:off x="572114" y="335053"/>
            <a:ext cx="6072195" cy="830997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4000" dirty="0">
                <a:solidFill>
                  <a:schemeClr val="bg1"/>
                </a:solidFill>
                <a:latin typeface="Microsoft Sans Serif"/>
                <a:cs typeface="Microsoft Sans Serif"/>
              </a:rPr>
              <a:t>BENITO JUAREZ</a:t>
            </a:r>
            <a:endParaRPr lang="fr-FR" sz="4800" dirty="0">
              <a:solidFill>
                <a:schemeClr val="tx1">
                  <a:lumMod val="85000"/>
                  <a:lumOff val="15000"/>
                </a:schemeClr>
              </a:solidFill>
              <a:latin typeface="Microsoft Sans Serif"/>
              <a:cs typeface="Microsoft Sans Serif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772827" y="1166050"/>
            <a:ext cx="5885085" cy="646331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0" y="10515600"/>
            <a:ext cx="7562850" cy="17303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185972" y="9395976"/>
            <a:ext cx="7208004" cy="461665"/>
          </a:xfrm>
          <a:prstGeom prst="rect">
            <a:avLst/>
          </a:prstGeom>
        </p:spPr>
        <p:txBody>
          <a:bodyPr wrap="square"/>
          <a:lstStyle/>
          <a:p>
            <a:pPr algn="ctr"/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latin typeface="Times New Roman"/>
                <a:cs typeface="Times New Roman"/>
              </a:rPr>
              <a:t>Lorem ipsum dolor sit amet, consectetur adipiscing elit. Quisque pulvinar sit amet turpis ut consequat. Lorem ipsum dolor sit amet, consectetur adipiscing elit. Quisque pulvinar sit amet turpis ut consequat.</a:t>
            </a:r>
          </a:p>
        </p:txBody>
      </p:sp>
      <p:sp>
        <p:nvSpPr>
          <p:cNvPr id="76" name="Rectangle 75"/>
          <p:cNvSpPr/>
          <p:nvPr/>
        </p:nvSpPr>
        <p:spPr>
          <a:xfrm>
            <a:off x="260258" y="9125505"/>
            <a:ext cx="623712" cy="177791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Rectangle 76"/>
          <p:cNvSpPr/>
          <p:nvPr/>
        </p:nvSpPr>
        <p:spPr>
          <a:xfrm>
            <a:off x="1383612" y="9004378"/>
            <a:ext cx="2475971" cy="369332"/>
          </a:xfrm>
          <a:prstGeom prst="rect">
            <a:avLst/>
          </a:prstGeom>
        </p:spPr>
        <p:txBody>
          <a:bodyPr wrap="none"/>
          <a:lstStyle/>
          <a:p>
            <a:r>
              <a:rPr lang="fr-FR" dirty="0">
                <a:cs typeface="Calibri"/>
              </a:rPr>
              <a:t>OBJECTIVO</a:t>
            </a:r>
            <a:endParaRPr lang="fr-FR" dirty="0"/>
          </a:p>
        </p:txBody>
      </p:sp>
      <p:sp>
        <p:nvSpPr>
          <p:cNvPr id="79" name="ZoneTexte 78"/>
          <p:cNvSpPr txBox="1"/>
          <p:nvPr/>
        </p:nvSpPr>
        <p:spPr>
          <a:xfrm>
            <a:off x="108860" y="10089634"/>
            <a:ext cx="3033403" cy="338554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600" dirty="0">
                <a:solidFill>
                  <a:srgbClr val="F28E93"/>
                </a:solidFill>
              </a:rPr>
              <a:t>EMAIL : MAIL@MAIL.COM</a:t>
            </a:r>
            <a:endParaRPr lang="fr-FR" sz="1600" dirty="0">
              <a:solidFill>
                <a:srgbClr val="7F7F7F"/>
              </a:solidFill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3329490" y="10089634"/>
            <a:ext cx="1797888" cy="338554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600" dirty="0">
                <a:solidFill>
                  <a:srgbClr val="F28E93"/>
                </a:solidFill>
              </a:rPr>
              <a:t>PH : 6123 456 789</a:t>
            </a:r>
            <a:endParaRPr lang="fr-FR" sz="1600" dirty="0">
              <a:solidFill>
                <a:srgbClr val="7F7F7F"/>
              </a:solidFill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5309632" y="10089634"/>
            <a:ext cx="2172490" cy="338554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600" dirty="0">
                <a:solidFill>
                  <a:srgbClr val="F28E93"/>
                </a:solidFill>
              </a:rPr>
              <a:t>MOB : 6123 456 789</a:t>
            </a:r>
            <a:endParaRPr lang="fr-FR" sz="1600" dirty="0">
              <a:solidFill>
                <a:srgbClr val="7F7F7F"/>
              </a:solidFill>
            </a:endParaRPr>
          </a:p>
        </p:txBody>
      </p:sp>
      <p:graphicFrame>
        <p:nvGraphicFramePr>
          <p:cNvPr id="82" name="Tableau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895739"/>
              </p:ext>
            </p:extLst>
          </p:nvPr>
        </p:nvGraphicFramePr>
        <p:xfrm>
          <a:off x="4081342" y="5116873"/>
          <a:ext cx="3312634" cy="2327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12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HABILIDADES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MANAGEMENT</a:t>
                      </a:r>
                    </a:p>
                  </a:txBody>
                  <a:tcPr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PROJECT MANAGEMENT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ADMINISTRACION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GESTIÓN DEL CAMBIO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MINDMAPPING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3" name="Rectangle 82"/>
          <p:cNvSpPr/>
          <p:nvPr/>
        </p:nvSpPr>
        <p:spPr>
          <a:xfrm>
            <a:off x="5184184" y="7181387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83"/>
          <p:cNvSpPr/>
          <p:nvPr/>
        </p:nvSpPr>
        <p:spPr>
          <a:xfrm>
            <a:off x="4938651" y="7181387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Rectangle 84"/>
          <p:cNvSpPr/>
          <p:nvPr/>
        </p:nvSpPr>
        <p:spPr>
          <a:xfrm>
            <a:off x="4684651" y="7181387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Rectangle 85"/>
          <p:cNvSpPr/>
          <p:nvPr/>
        </p:nvSpPr>
        <p:spPr>
          <a:xfrm>
            <a:off x="4430651" y="7181387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 86"/>
          <p:cNvSpPr/>
          <p:nvPr/>
        </p:nvSpPr>
        <p:spPr>
          <a:xfrm>
            <a:off x="4176650" y="7181387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Rectangle 87"/>
          <p:cNvSpPr/>
          <p:nvPr/>
        </p:nvSpPr>
        <p:spPr>
          <a:xfrm>
            <a:off x="5179338" y="6766541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Rectangle 88"/>
          <p:cNvSpPr/>
          <p:nvPr/>
        </p:nvSpPr>
        <p:spPr>
          <a:xfrm>
            <a:off x="4933805" y="6766541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Rectangle 89"/>
          <p:cNvSpPr/>
          <p:nvPr/>
        </p:nvSpPr>
        <p:spPr>
          <a:xfrm>
            <a:off x="4679805" y="6766541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Rectangle 90"/>
          <p:cNvSpPr/>
          <p:nvPr/>
        </p:nvSpPr>
        <p:spPr>
          <a:xfrm>
            <a:off x="4425805" y="6766541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Rectangle 91"/>
          <p:cNvSpPr/>
          <p:nvPr/>
        </p:nvSpPr>
        <p:spPr>
          <a:xfrm>
            <a:off x="4171804" y="6766541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Rectangle 92"/>
          <p:cNvSpPr/>
          <p:nvPr/>
        </p:nvSpPr>
        <p:spPr>
          <a:xfrm>
            <a:off x="5179338" y="638556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Rectangle 93"/>
          <p:cNvSpPr/>
          <p:nvPr/>
        </p:nvSpPr>
        <p:spPr>
          <a:xfrm>
            <a:off x="4933805" y="638556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Rectangle 94"/>
          <p:cNvSpPr/>
          <p:nvPr/>
        </p:nvSpPr>
        <p:spPr>
          <a:xfrm>
            <a:off x="4679805" y="638556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Rectangle 95"/>
          <p:cNvSpPr/>
          <p:nvPr/>
        </p:nvSpPr>
        <p:spPr>
          <a:xfrm>
            <a:off x="4425805" y="638556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Rectangle 96"/>
          <p:cNvSpPr/>
          <p:nvPr/>
        </p:nvSpPr>
        <p:spPr>
          <a:xfrm>
            <a:off x="4171804" y="6385560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Rectangle 97"/>
          <p:cNvSpPr/>
          <p:nvPr/>
        </p:nvSpPr>
        <p:spPr>
          <a:xfrm>
            <a:off x="5179338" y="6021511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Rectangle 98"/>
          <p:cNvSpPr/>
          <p:nvPr/>
        </p:nvSpPr>
        <p:spPr>
          <a:xfrm>
            <a:off x="4933805" y="6021511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Rectangle 99"/>
          <p:cNvSpPr/>
          <p:nvPr/>
        </p:nvSpPr>
        <p:spPr>
          <a:xfrm>
            <a:off x="4679805" y="6021511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Rectangle 100"/>
          <p:cNvSpPr/>
          <p:nvPr/>
        </p:nvSpPr>
        <p:spPr>
          <a:xfrm>
            <a:off x="4425805" y="6021511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Rectangle 101"/>
          <p:cNvSpPr/>
          <p:nvPr/>
        </p:nvSpPr>
        <p:spPr>
          <a:xfrm>
            <a:off x="4171804" y="6021511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Rectangle 102"/>
          <p:cNvSpPr/>
          <p:nvPr/>
        </p:nvSpPr>
        <p:spPr>
          <a:xfrm>
            <a:off x="5179338" y="564053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Rectangle 103"/>
          <p:cNvSpPr/>
          <p:nvPr/>
        </p:nvSpPr>
        <p:spPr>
          <a:xfrm>
            <a:off x="4933805" y="564053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Rectangle 104"/>
          <p:cNvSpPr/>
          <p:nvPr/>
        </p:nvSpPr>
        <p:spPr>
          <a:xfrm>
            <a:off x="4679805" y="564053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Rectangle 105"/>
          <p:cNvSpPr/>
          <p:nvPr/>
        </p:nvSpPr>
        <p:spPr>
          <a:xfrm>
            <a:off x="4425805" y="564053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Rectangle 106"/>
          <p:cNvSpPr/>
          <p:nvPr/>
        </p:nvSpPr>
        <p:spPr>
          <a:xfrm>
            <a:off x="4171804" y="5640530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Rectangle 108"/>
          <p:cNvSpPr/>
          <p:nvPr/>
        </p:nvSpPr>
        <p:spPr>
          <a:xfrm>
            <a:off x="6657912" y="5242619"/>
            <a:ext cx="623712" cy="177791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10" name="Tableau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004280"/>
              </p:ext>
            </p:extLst>
          </p:nvPr>
        </p:nvGraphicFramePr>
        <p:xfrm>
          <a:off x="4081342" y="7676392"/>
          <a:ext cx="3312634" cy="15633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12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IDIOMAS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INGLES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ALEMAN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FRENCH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1" name="Rectangle 120"/>
          <p:cNvSpPr/>
          <p:nvPr/>
        </p:nvSpPr>
        <p:spPr>
          <a:xfrm>
            <a:off x="5179338" y="8945079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Rectangle 121"/>
          <p:cNvSpPr/>
          <p:nvPr/>
        </p:nvSpPr>
        <p:spPr>
          <a:xfrm>
            <a:off x="4933805" y="8945079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Rectangle 122"/>
          <p:cNvSpPr/>
          <p:nvPr/>
        </p:nvSpPr>
        <p:spPr>
          <a:xfrm>
            <a:off x="4679805" y="8945079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Rectangle 123"/>
          <p:cNvSpPr/>
          <p:nvPr/>
        </p:nvSpPr>
        <p:spPr>
          <a:xfrm>
            <a:off x="4425805" y="8945079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Rectangle 124"/>
          <p:cNvSpPr/>
          <p:nvPr/>
        </p:nvSpPr>
        <p:spPr>
          <a:xfrm>
            <a:off x="4171804" y="8945079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Rectangle 125"/>
          <p:cNvSpPr/>
          <p:nvPr/>
        </p:nvSpPr>
        <p:spPr>
          <a:xfrm>
            <a:off x="5179338" y="858103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Rectangle 126"/>
          <p:cNvSpPr/>
          <p:nvPr/>
        </p:nvSpPr>
        <p:spPr>
          <a:xfrm>
            <a:off x="4933805" y="858103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Rectangle 127"/>
          <p:cNvSpPr/>
          <p:nvPr/>
        </p:nvSpPr>
        <p:spPr>
          <a:xfrm>
            <a:off x="4679805" y="858103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Rectangle 128"/>
          <p:cNvSpPr/>
          <p:nvPr/>
        </p:nvSpPr>
        <p:spPr>
          <a:xfrm>
            <a:off x="4425805" y="8581030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Rectangle 129"/>
          <p:cNvSpPr/>
          <p:nvPr/>
        </p:nvSpPr>
        <p:spPr>
          <a:xfrm>
            <a:off x="4171804" y="8581030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Rectangle 130"/>
          <p:cNvSpPr/>
          <p:nvPr/>
        </p:nvSpPr>
        <p:spPr>
          <a:xfrm>
            <a:off x="5179338" y="8200049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Rectangle 131"/>
          <p:cNvSpPr/>
          <p:nvPr/>
        </p:nvSpPr>
        <p:spPr>
          <a:xfrm>
            <a:off x="4933805" y="8200049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Rectangle 132"/>
          <p:cNvSpPr/>
          <p:nvPr/>
        </p:nvSpPr>
        <p:spPr>
          <a:xfrm>
            <a:off x="4679805" y="8200049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Rectangle 133"/>
          <p:cNvSpPr/>
          <p:nvPr/>
        </p:nvSpPr>
        <p:spPr>
          <a:xfrm>
            <a:off x="4425805" y="8200049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Rectangle 134"/>
          <p:cNvSpPr/>
          <p:nvPr/>
        </p:nvSpPr>
        <p:spPr>
          <a:xfrm>
            <a:off x="4171804" y="8200049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Rectangle 135"/>
          <p:cNvSpPr/>
          <p:nvPr/>
        </p:nvSpPr>
        <p:spPr>
          <a:xfrm>
            <a:off x="6657912" y="7802138"/>
            <a:ext cx="623712" cy="177791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7" name="Image 136"/>
          <p:cNvPicPr>
            <a:picLocks noChangeAspect="1"/>
          </p:cNvPicPr>
          <p:nvPr/>
        </p:nvPicPr>
        <p:blipFill rotWithShape="1">
          <a:blip r:embed="rId2"/>
          <a:srcRect l="40961" b="9003"/>
          <a:stretch/>
        </p:blipFill>
        <p:spPr>
          <a:xfrm>
            <a:off x="1130432" y="6683719"/>
            <a:ext cx="2004540" cy="2057770"/>
          </a:xfrm>
          <a:prstGeom prst="ellipse">
            <a:avLst/>
          </a:prstGeom>
          <a:ln w="12700" cmpd="sng">
            <a:solidFill>
              <a:srgbClr val="F28E93"/>
            </a:solidFill>
          </a:ln>
        </p:spPr>
      </p:pic>
    </p:spTree>
    <p:extLst>
      <p:ext uri="{BB962C8B-B14F-4D97-AF65-F5344CB8AC3E}">
        <p14:creationId xmlns:p14="http://schemas.microsoft.com/office/powerpoint/2010/main" val="1237644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08655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496</Words>
  <Application>Microsoft Macintosh PowerPoint</Application>
  <PresentationFormat>Personnalisé</PresentationFormat>
  <Paragraphs>57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Microsoft Sans Serif</vt:lpstr>
      <vt:lpstr>Times New Roman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cv68</dc:title>
  <dc:subject/>
  <dc:creator>www.ejemplodecv.com</dc:creator>
  <cp:keywords/>
  <dc:description/>
  <cp:lastModifiedBy>Axel Maille</cp:lastModifiedBy>
  <cp:revision>33</cp:revision>
  <dcterms:created xsi:type="dcterms:W3CDTF">2014-11-28T14:11:01Z</dcterms:created>
  <dcterms:modified xsi:type="dcterms:W3CDTF">2021-01-03T21:44:22Z</dcterms:modified>
  <cp:category/>
</cp:coreProperties>
</file>