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28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92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6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6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4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1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85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6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7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7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3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2B9C-ACC9-D342-8452-7860E1AD166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BAEA-C182-2145-BBE6-1FEBB2D74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6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10" y="387028"/>
            <a:ext cx="7027614" cy="689395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81052"/>
              </p:ext>
            </p:extLst>
          </p:nvPr>
        </p:nvGraphicFramePr>
        <p:xfrm>
          <a:off x="4081342" y="2055838"/>
          <a:ext cx="3400780" cy="302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latin typeface="Calibri"/>
                          <a:cs typeface="Calibri"/>
                        </a:rPr>
                        <a:t>ESTUDIOS REALIZADOS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42559"/>
              </p:ext>
            </p:extLst>
          </p:nvPr>
        </p:nvGraphicFramePr>
        <p:xfrm>
          <a:off x="108860" y="2055838"/>
          <a:ext cx="3750723" cy="488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Calibri"/>
                          <a:cs typeface="Calibri"/>
                        </a:rPr>
                        <a:t>EXPERIENCIA PROFESIONAL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</a:t>
                      </a:r>
                    </a:p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F28E93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4" name="Connecteur droit 33"/>
          <p:cNvCxnSpPr/>
          <p:nvPr/>
        </p:nvCxnSpPr>
        <p:spPr>
          <a:xfrm>
            <a:off x="3967397" y="1928838"/>
            <a:ext cx="0" cy="7374458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54010" y="21449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657912" y="2157652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572114" y="335053"/>
            <a:ext cx="6072195" cy="83099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>
                <a:solidFill>
                  <a:schemeClr val="bg1"/>
                </a:solidFill>
                <a:latin typeface="Microsoft Sans Serif"/>
                <a:cs typeface="Microsoft Sans Serif"/>
              </a:rPr>
              <a:t>BENITO JUAREZ</a:t>
            </a:r>
            <a:endParaRPr lang="fr-FR" sz="4800" dirty="0">
              <a:solidFill>
                <a:schemeClr val="tx1">
                  <a:lumMod val="85000"/>
                  <a:lumOff val="15000"/>
                </a:schemeClr>
              </a:solidFill>
              <a:latin typeface="Microsoft Sans Serif"/>
              <a:cs typeface="Microsoft Sans Serif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72827" y="1166050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0" y="10515600"/>
            <a:ext cx="7562850" cy="17303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85972" y="9395976"/>
            <a:ext cx="7208004" cy="461665"/>
          </a:xfrm>
          <a:prstGeom prst="rect">
            <a:avLst/>
          </a:prstGeom>
        </p:spPr>
        <p:txBody>
          <a:bodyPr wrap="square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60258" y="9125505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383612" y="9004378"/>
            <a:ext cx="2475971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cs typeface="Calibri"/>
              </a:rPr>
              <a:t>OBJECTIVO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108860" y="10089634"/>
            <a:ext cx="3033403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EMAIL : MAIL@MAIL.COM</a:t>
            </a:r>
            <a:endParaRPr lang="fr-FR" sz="1600" dirty="0">
              <a:solidFill>
                <a:srgbClr val="7F7F7F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329490" y="10089634"/>
            <a:ext cx="179788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PH : 6123 456 789</a:t>
            </a:r>
            <a:endParaRPr lang="fr-FR" sz="1600" dirty="0">
              <a:solidFill>
                <a:srgbClr val="7F7F7F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309632" y="10089634"/>
            <a:ext cx="2172490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rgbClr val="F28E93"/>
                </a:solidFill>
              </a:rPr>
              <a:t>MOB : 6123 456 789</a:t>
            </a:r>
            <a:endParaRPr lang="fr-FR" sz="1600" dirty="0">
              <a:solidFill>
                <a:srgbClr val="7F7F7F"/>
              </a:solidFill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895739"/>
              </p:ext>
            </p:extLst>
          </p:nvPr>
        </p:nvGraphicFramePr>
        <p:xfrm>
          <a:off x="4081342" y="5116873"/>
          <a:ext cx="3312634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ADMINISTRACION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MINDMAPPING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" name="Rectangle 82"/>
          <p:cNvSpPr/>
          <p:nvPr/>
        </p:nvSpPr>
        <p:spPr>
          <a:xfrm>
            <a:off x="5184184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938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684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430651" y="7181387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4176650" y="7181387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179338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933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4679805" y="676654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4425805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171804" y="676654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179338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4933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679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425805" y="638556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4171804" y="638556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179338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4933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4679805" y="6021511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425805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171804" y="6021511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179338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4933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4679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425805" y="56405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4171804" y="56405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657912" y="5242619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0" name="Tableau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04280"/>
              </p:ext>
            </p:extLst>
          </p:nvPr>
        </p:nvGraphicFramePr>
        <p:xfrm>
          <a:off x="4081342" y="7676392"/>
          <a:ext cx="3312634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IDIOMAS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INGLES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ALEMAN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" name="Rectangle 120"/>
          <p:cNvSpPr/>
          <p:nvPr/>
        </p:nvSpPr>
        <p:spPr>
          <a:xfrm>
            <a:off x="5179338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4933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4679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4425805" y="894507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4171804" y="894507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5179338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4933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4679805" y="8581030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4425805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4171804" y="8581030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5179338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4933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4679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/>
          <p:cNvSpPr/>
          <p:nvPr/>
        </p:nvSpPr>
        <p:spPr>
          <a:xfrm>
            <a:off x="4425805" y="8200049"/>
            <a:ext cx="160458" cy="160458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4171804" y="8200049"/>
            <a:ext cx="160458" cy="160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6657912" y="7802138"/>
            <a:ext cx="623712" cy="177791"/>
          </a:xfrm>
          <a:prstGeom prst="rect">
            <a:avLst/>
          </a:prstGeom>
          <a:solidFill>
            <a:srgbClr val="F28E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7" name="Image 136"/>
          <p:cNvPicPr>
            <a:picLocks noChangeAspect="1"/>
          </p:cNvPicPr>
          <p:nvPr/>
        </p:nvPicPr>
        <p:blipFill rotWithShape="1">
          <a:blip r:embed="rId2"/>
          <a:srcRect l="40961" b="9003"/>
          <a:stretch/>
        </p:blipFill>
        <p:spPr>
          <a:xfrm>
            <a:off x="1130432" y="6683719"/>
            <a:ext cx="2004540" cy="2057770"/>
          </a:xfrm>
          <a:prstGeom prst="ellipse">
            <a:avLst/>
          </a:prstGeom>
          <a:ln w="12700" cmpd="sng">
            <a:solidFill>
              <a:srgbClr val="F28E93"/>
            </a:solidFill>
          </a:ln>
        </p:spPr>
      </p:pic>
    </p:spTree>
    <p:extLst>
      <p:ext uri="{BB962C8B-B14F-4D97-AF65-F5344CB8AC3E}">
        <p14:creationId xmlns:p14="http://schemas.microsoft.com/office/powerpoint/2010/main" val="123764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08655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496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Microsoft Sans Serif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cv68</dc:title>
  <dc:subject/>
  <dc:creator>www.ejemplodecv.com</dc:creator>
  <cp:keywords/>
  <dc:description/>
  <cp:lastModifiedBy>Axel Maille</cp:lastModifiedBy>
  <cp:revision>33</cp:revision>
  <dcterms:created xsi:type="dcterms:W3CDTF">2014-11-28T14:11:01Z</dcterms:created>
  <dcterms:modified xsi:type="dcterms:W3CDTF">2021-01-03T21:44:22Z</dcterms:modified>
  <cp:category/>
</cp:coreProperties>
</file>