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AFAFA"/>
    <a:srgbClr val="FCFCFC"/>
    <a:srgbClr val="FBFFF8"/>
    <a:srgbClr val="F0FFDA"/>
    <a:srgbClr val="EAF9D4"/>
    <a:srgbClr val="E5F4D0"/>
    <a:srgbClr val="BDD79B"/>
    <a:srgbClr val="D3E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01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09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0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24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15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30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78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17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56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0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52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3B56-B742-144F-9862-3664F4E499E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28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7562851" cy="1502076"/>
          </a:xfrm>
          <a:prstGeom prst="rect">
            <a:avLst/>
          </a:prstGeom>
          <a:solidFill>
            <a:srgbClr val="D3E2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10199914"/>
            <a:ext cx="7562851" cy="234331"/>
          </a:xfrm>
          <a:prstGeom prst="rect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59832" y="5979657"/>
            <a:ext cx="638377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0" dirty="0">
                <a:solidFill>
                  <a:srgbClr val="FAFAFA"/>
                </a:solidFill>
                <a:latin typeface="Times New Roman"/>
                <a:cs typeface="Times New Roman"/>
              </a:rPr>
              <a:t>VM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02783" y="177518"/>
            <a:ext cx="3674604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dirty="0">
                <a:latin typeface="Times New Roman"/>
                <a:cs typeface="Times New Roman"/>
              </a:rPr>
              <a:t>BENITO COSTE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04320" y="801125"/>
            <a:ext cx="5885085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29638"/>
              </p:ext>
            </p:extLst>
          </p:nvPr>
        </p:nvGraphicFramePr>
        <p:xfrm>
          <a:off x="4069246" y="1803092"/>
          <a:ext cx="3400780" cy="189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latin typeface="Times New Roman"/>
                          <a:cs typeface="Times New Roman"/>
                        </a:rPr>
                        <a:t>ESTUDIOS REALIZADOS</a:t>
                      </a:r>
                    </a:p>
                  </a:txBody>
                  <a:tcPr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GRADO 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GRADO 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656094"/>
              </p:ext>
            </p:extLst>
          </p:nvPr>
        </p:nvGraphicFramePr>
        <p:xfrm>
          <a:off x="67733" y="1806969"/>
          <a:ext cx="3937000" cy="3916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latin typeface="Times New Roman"/>
                          <a:cs typeface="Times New Roman"/>
                        </a:rPr>
                        <a:t>EXPERIENCIA PROFESIONAL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Lorem ipsum dolor sit amet, consectetur adipiscing elit. Quisque pulvinar sit amet turpis ut consequat. Lorem ipsum dolor sit amet, consectetur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 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725678"/>
              </p:ext>
            </p:extLst>
          </p:nvPr>
        </p:nvGraphicFramePr>
        <p:xfrm>
          <a:off x="4069246" y="4080751"/>
          <a:ext cx="3400780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HABILIDADES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ADMINISTRACION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GESTIÓN DEL CAMBIO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MINDMAPPING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2" name="Tableau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246599"/>
              </p:ext>
            </p:extLst>
          </p:nvPr>
        </p:nvGraphicFramePr>
        <p:xfrm>
          <a:off x="4004733" y="6636071"/>
          <a:ext cx="3465293" cy="2345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5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PERSONALIDAD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CURIOSO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CREATIVO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SERIO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AUTONOMOUS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FLEXIBLE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0" name="Larme 119"/>
          <p:cNvSpPr/>
          <p:nvPr/>
        </p:nvSpPr>
        <p:spPr>
          <a:xfrm>
            <a:off x="6316869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Larme 120"/>
          <p:cNvSpPr/>
          <p:nvPr/>
        </p:nvSpPr>
        <p:spPr>
          <a:xfrm>
            <a:off x="6503874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Larme 121"/>
          <p:cNvSpPr/>
          <p:nvPr/>
        </p:nvSpPr>
        <p:spPr>
          <a:xfrm>
            <a:off x="6698609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Larme 122"/>
          <p:cNvSpPr/>
          <p:nvPr/>
        </p:nvSpPr>
        <p:spPr>
          <a:xfrm>
            <a:off x="6902755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Larme 123"/>
          <p:cNvSpPr/>
          <p:nvPr/>
        </p:nvSpPr>
        <p:spPr>
          <a:xfrm>
            <a:off x="7097490" y="5772542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Larme 124"/>
          <p:cNvSpPr/>
          <p:nvPr/>
        </p:nvSpPr>
        <p:spPr>
          <a:xfrm>
            <a:off x="6316869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6503874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6698609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6902755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7097490" y="6145065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6316869" y="539156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6503874" y="539156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6698609" y="539156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6902755" y="5391569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7097490" y="5391569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6316869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Larme 135"/>
          <p:cNvSpPr/>
          <p:nvPr/>
        </p:nvSpPr>
        <p:spPr>
          <a:xfrm>
            <a:off x="6503874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6698609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Larme 137"/>
          <p:cNvSpPr/>
          <p:nvPr/>
        </p:nvSpPr>
        <p:spPr>
          <a:xfrm>
            <a:off x="6902755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Larme 138"/>
          <p:cNvSpPr/>
          <p:nvPr/>
        </p:nvSpPr>
        <p:spPr>
          <a:xfrm>
            <a:off x="7097490" y="4985189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Larme 139"/>
          <p:cNvSpPr/>
          <p:nvPr/>
        </p:nvSpPr>
        <p:spPr>
          <a:xfrm>
            <a:off x="6316869" y="460420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Larme 140"/>
          <p:cNvSpPr/>
          <p:nvPr/>
        </p:nvSpPr>
        <p:spPr>
          <a:xfrm>
            <a:off x="6503874" y="460420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Larme 141"/>
          <p:cNvSpPr/>
          <p:nvPr/>
        </p:nvSpPr>
        <p:spPr>
          <a:xfrm>
            <a:off x="6698609" y="460420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Larme 142"/>
          <p:cNvSpPr/>
          <p:nvPr/>
        </p:nvSpPr>
        <p:spPr>
          <a:xfrm>
            <a:off x="6902755" y="4604208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Larme 143"/>
          <p:cNvSpPr/>
          <p:nvPr/>
        </p:nvSpPr>
        <p:spPr>
          <a:xfrm>
            <a:off x="7097490" y="4604208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Larme 144"/>
          <p:cNvSpPr/>
          <p:nvPr/>
        </p:nvSpPr>
        <p:spPr>
          <a:xfrm>
            <a:off x="6316869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Larme 145"/>
          <p:cNvSpPr/>
          <p:nvPr/>
        </p:nvSpPr>
        <p:spPr>
          <a:xfrm>
            <a:off x="6503874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Larme 146"/>
          <p:cNvSpPr/>
          <p:nvPr/>
        </p:nvSpPr>
        <p:spPr>
          <a:xfrm>
            <a:off x="6698609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Larme 147"/>
          <p:cNvSpPr/>
          <p:nvPr/>
        </p:nvSpPr>
        <p:spPr>
          <a:xfrm>
            <a:off x="6902755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Larme 148"/>
          <p:cNvSpPr/>
          <p:nvPr/>
        </p:nvSpPr>
        <p:spPr>
          <a:xfrm>
            <a:off x="7097490" y="835475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Larme 149"/>
          <p:cNvSpPr/>
          <p:nvPr/>
        </p:nvSpPr>
        <p:spPr>
          <a:xfrm>
            <a:off x="6316869" y="8727278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Larme 150"/>
          <p:cNvSpPr/>
          <p:nvPr/>
        </p:nvSpPr>
        <p:spPr>
          <a:xfrm>
            <a:off x="6503874" y="8727278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Larme 151"/>
          <p:cNvSpPr/>
          <p:nvPr/>
        </p:nvSpPr>
        <p:spPr>
          <a:xfrm>
            <a:off x="6698609" y="8727278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Larme 152"/>
          <p:cNvSpPr/>
          <p:nvPr/>
        </p:nvSpPr>
        <p:spPr>
          <a:xfrm>
            <a:off x="6902755" y="872727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Larme 153"/>
          <p:cNvSpPr/>
          <p:nvPr/>
        </p:nvSpPr>
        <p:spPr>
          <a:xfrm>
            <a:off x="7097490" y="872727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Larme 154"/>
          <p:cNvSpPr/>
          <p:nvPr/>
        </p:nvSpPr>
        <p:spPr>
          <a:xfrm>
            <a:off x="6316869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Larme 155"/>
          <p:cNvSpPr/>
          <p:nvPr/>
        </p:nvSpPr>
        <p:spPr>
          <a:xfrm>
            <a:off x="6503874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Larme 156"/>
          <p:cNvSpPr/>
          <p:nvPr/>
        </p:nvSpPr>
        <p:spPr>
          <a:xfrm>
            <a:off x="6698609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Larme 157"/>
          <p:cNvSpPr/>
          <p:nvPr/>
        </p:nvSpPr>
        <p:spPr>
          <a:xfrm>
            <a:off x="6902755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Larme 158"/>
          <p:cNvSpPr/>
          <p:nvPr/>
        </p:nvSpPr>
        <p:spPr>
          <a:xfrm>
            <a:off x="7097490" y="797378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Larme 159"/>
          <p:cNvSpPr/>
          <p:nvPr/>
        </p:nvSpPr>
        <p:spPr>
          <a:xfrm>
            <a:off x="6316869" y="756740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Larme 160"/>
          <p:cNvSpPr/>
          <p:nvPr/>
        </p:nvSpPr>
        <p:spPr>
          <a:xfrm>
            <a:off x="6503874" y="756740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Larme 161"/>
          <p:cNvSpPr/>
          <p:nvPr/>
        </p:nvSpPr>
        <p:spPr>
          <a:xfrm>
            <a:off x="6698609" y="756740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Larme 162"/>
          <p:cNvSpPr/>
          <p:nvPr/>
        </p:nvSpPr>
        <p:spPr>
          <a:xfrm>
            <a:off x="6902755" y="756740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Larme 163"/>
          <p:cNvSpPr/>
          <p:nvPr/>
        </p:nvSpPr>
        <p:spPr>
          <a:xfrm>
            <a:off x="7097490" y="756740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Larme 164"/>
          <p:cNvSpPr/>
          <p:nvPr/>
        </p:nvSpPr>
        <p:spPr>
          <a:xfrm>
            <a:off x="6316869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Larme 165"/>
          <p:cNvSpPr/>
          <p:nvPr/>
        </p:nvSpPr>
        <p:spPr>
          <a:xfrm>
            <a:off x="6503874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Larme 166"/>
          <p:cNvSpPr/>
          <p:nvPr/>
        </p:nvSpPr>
        <p:spPr>
          <a:xfrm>
            <a:off x="6698609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Larme 167"/>
          <p:cNvSpPr/>
          <p:nvPr/>
        </p:nvSpPr>
        <p:spPr>
          <a:xfrm>
            <a:off x="6902755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Larme 168"/>
          <p:cNvSpPr/>
          <p:nvPr/>
        </p:nvSpPr>
        <p:spPr>
          <a:xfrm>
            <a:off x="7097490" y="718642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0" name="Image 169"/>
          <p:cNvPicPr>
            <a:picLocks noChangeAspect="1"/>
          </p:cNvPicPr>
          <p:nvPr/>
        </p:nvPicPr>
        <p:blipFill rotWithShape="1">
          <a:blip r:embed="rId2"/>
          <a:srcRect l="15173" r="29009" b="26976"/>
          <a:stretch/>
        </p:blipFill>
        <p:spPr>
          <a:xfrm>
            <a:off x="2868879" y="9239698"/>
            <a:ext cx="1649652" cy="1440474"/>
          </a:xfrm>
          <a:prstGeom prst="rect">
            <a:avLst/>
          </a:prstGeom>
          <a:ln w="12700" cmpd="sng">
            <a:solidFill>
              <a:srgbClr val="BDD79B"/>
            </a:solidFill>
          </a:ln>
        </p:spPr>
      </p:pic>
      <p:graphicFrame>
        <p:nvGraphicFramePr>
          <p:cNvPr id="171" name="Tableau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967389"/>
              </p:ext>
            </p:extLst>
          </p:nvPr>
        </p:nvGraphicFramePr>
        <p:xfrm>
          <a:off x="194733" y="6033660"/>
          <a:ext cx="3710827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0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IDIOMAS</a:t>
                      </a:r>
                      <a:endParaRPr lang="fr-FR" sz="18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INGLES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FRENCH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ALEMAN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2" name="Larme 181"/>
          <p:cNvSpPr/>
          <p:nvPr/>
        </p:nvSpPr>
        <p:spPr>
          <a:xfrm>
            <a:off x="2752403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Larme 182"/>
          <p:cNvSpPr/>
          <p:nvPr/>
        </p:nvSpPr>
        <p:spPr>
          <a:xfrm>
            <a:off x="2939408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Larme 183"/>
          <p:cNvSpPr/>
          <p:nvPr/>
        </p:nvSpPr>
        <p:spPr>
          <a:xfrm>
            <a:off x="3134143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Larme 184"/>
          <p:cNvSpPr/>
          <p:nvPr/>
        </p:nvSpPr>
        <p:spPr>
          <a:xfrm>
            <a:off x="3338289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Larme 185"/>
          <p:cNvSpPr/>
          <p:nvPr/>
        </p:nvSpPr>
        <p:spPr>
          <a:xfrm>
            <a:off x="3533024" y="737137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Larme 186"/>
          <p:cNvSpPr/>
          <p:nvPr/>
        </p:nvSpPr>
        <p:spPr>
          <a:xfrm>
            <a:off x="2752403" y="696499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Larme 187"/>
          <p:cNvSpPr/>
          <p:nvPr/>
        </p:nvSpPr>
        <p:spPr>
          <a:xfrm>
            <a:off x="2939408" y="696499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Larme 188"/>
          <p:cNvSpPr/>
          <p:nvPr/>
        </p:nvSpPr>
        <p:spPr>
          <a:xfrm>
            <a:off x="3134143" y="696499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Larme 189"/>
          <p:cNvSpPr/>
          <p:nvPr/>
        </p:nvSpPr>
        <p:spPr>
          <a:xfrm>
            <a:off x="3338289" y="696499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Larme 190"/>
          <p:cNvSpPr/>
          <p:nvPr/>
        </p:nvSpPr>
        <p:spPr>
          <a:xfrm>
            <a:off x="3533024" y="696499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Larme 191"/>
          <p:cNvSpPr/>
          <p:nvPr/>
        </p:nvSpPr>
        <p:spPr>
          <a:xfrm>
            <a:off x="2752403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Larme 192"/>
          <p:cNvSpPr/>
          <p:nvPr/>
        </p:nvSpPr>
        <p:spPr>
          <a:xfrm>
            <a:off x="2939408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Larme 193"/>
          <p:cNvSpPr/>
          <p:nvPr/>
        </p:nvSpPr>
        <p:spPr>
          <a:xfrm>
            <a:off x="3134143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Larme 194"/>
          <p:cNvSpPr/>
          <p:nvPr/>
        </p:nvSpPr>
        <p:spPr>
          <a:xfrm>
            <a:off x="3338289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Larme 195"/>
          <p:cNvSpPr/>
          <p:nvPr/>
        </p:nvSpPr>
        <p:spPr>
          <a:xfrm>
            <a:off x="3533024" y="6584010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ZoneTexte 196"/>
          <p:cNvSpPr txBox="1"/>
          <p:nvPr/>
        </p:nvSpPr>
        <p:spPr>
          <a:xfrm>
            <a:off x="-1" y="9378133"/>
            <a:ext cx="2868879" cy="707886"/>
          </a:xfrm>
          <a:prstGeom prst="rect">
            <a:avLst/>
          </a:prstGeom>
          <a:noFill/>
        </p:spPr>
        <p:txBody>
          <a:bodyPr wrap="square" rtlCol="0"/>
          <a:lstStyle/>
          <a:p>
            <a:pPr algn="r"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TELEFONO : 6123 456 789</a:t>
            </a:r>
          </a:p>
          <a:p>
            <a:pPr algn="r"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EMAIL: MAIL@MAIL.COM</a:t>
            </a:r>
          </a:p>
          <a:p>
            <a:pPr algn="r"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WEBSITE: HTTP//WWW.WEBSITE.COM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4518531" y="9378133"/>
            <a:ext cx="3044319" cy="707886"/>
          </a:xfrm>
          <a:prstGeom prst="rect">
            <a:avLst/>
          </a:prstGeom>
        </p:spPr>
        <p:txBody>
          <a:bodyPr wrap="square"/>
          <a:lstStyle/>
          <a:p>
            <a:pPr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TELEFONO  : 111 222 33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NATIONALIDAD : </a:t>
            </a:r>
            <a:r>
              <a:rPr lang="fr-FR" sz="1000" dirty="0" err="1">
                <a:latin typeface="Times New Roman"/>
                <a:cs typeface="Times New Roman"/>
              </a:rPr>
              <a:t>Espanol</a:t>
            </a:r>
            <a:endParaRPr lang="fr-FR" sz="1000" dirty="0"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DIRECCION : Plaça de Catalunya, 1708002 Barcelona</a:t>
            </a:r>
          </a:p>
        </p:txBody>
      </p:sp>
      <p:sp>
        <p:nvSpPr>
          <p:cNvPr id="199" name="ZoneTexte 198"/>
          <p:cNvSpPr txBox="1"/>
          <p:nvPr/>
        </p:nvSpPr>
        <p:spPr>
          <a:xfrm>
            <a:off x="287953" y="7768245"/>
            <a:ext cx="3329738" cy="132343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dirty="0">
                <a:solidFill>
                  <a:srgbClr val="262626"/>
                </a:solidFill>
                <a:latin typeface="Times New Roman"/>
                <a:cs typeface="Times New Roman"/>
              </a:rPr>
              <a:t>“</a:t>
            </a:r>
          </a:p>
          <a:p>
            <a:pPr algn="ctr"/>
            <a:r>
              <a:rPr lang="en-GB" sz="1100" dirty="0" err="1">
                <a:solidFill>
                  <a:srgbClr val="262626"/>
                </a:solidFill>
                <a:latin typeface="Times New Roman"/>
                <a:cs typeface="Times New Roman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</a:p>
          <a:p>
            <a:pPr algn="r"/>
            <a:r>
              <a:rPr lang="en-GB" dirty="0">
                <a:solidFill>
                  <a:srgbClr val="262626"/>
                </a:solidFill>
                <a:latin typeface="Times New Roman"/>
                <a:cs typeface="Times New Roman"/>
              </a:rPr>
              <a:t>”</a:t>
            </a:r>
            <a:endParaRPr lang="fr-FR" dirty="0">
              <a:solidFill>
                <a:srgbClr val="262626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021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26526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507</Words>
  <Application>Microsoft Macintosh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cv67</dc:title>
  <dc:subject/>
  <dc:creator>www.ejemplodecv.com</dc:creator>
  <cp:keywords/>
  <dc:description/>
  <cp:lastModifiedBy>Axel Maille</cp:lastModifiedBy>
  <cp:revision>26</cp:revision>
  <dcterms:created xsi:type="dcterms:W3CDTF">2014-11-28T13:45:29Z</dcterms:created>
  <dcterms:modified xsi:type="dcterms:W3CDTF">2021-01-03T21:44:43Z</dcterms:modified>
  <cp:category/>
</cp:coreProperties>
</file>