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7A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80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69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04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99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26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1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80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930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343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428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60450-B2A9-3F4B-A8E3-2B32952856C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66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7562850" cy="25197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028268" y="0"/>
            <a:ext cx="1419507" cy="1371259"/>
          </a:xfrm>
          <a:prstGeom prst="rect">
            <a:avLst/>
          </a:prstGeom>
          <a:solidFill>
            <a:srgbClr val="27A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24226" t="-1" r="13088" b="9830"/>
          <a:stretch/>
        </p:blipFill>
        <p:spPr>
          <a:xfrm>
            <a:off x="3034176" y="694668"/>
            <a:ext cx="1409408" cy="1353181"/>
          </a:xfrm>
          <a:prstGeom prst="diamond">
            <a:avLst/>
          </a:prstGeom>
          <a:ln w="12700" cmpd="sng">
            <a:solidFill>
              <a:srgbClr val="27AAEA"/>
            </a:solidFill>
          </a:ln>
        </p:spPr>
      </p:pic>
      <p:cxnSp>
        <p:nvCxnSpPr>
          <p:cNvPr id="9" name="Connecteur droit 8"/>
          <p:cNvCxnSpPr/>
          <p:nvPr/>
        </p:nvCxnSpPr>
        <p:spPr>
          <a:xfrm>
            <a:off x="3738880" y="2631515"/>
            <a:ext cx="0" cy="7904715"/>
          </a:xfrm>
          <a:prstGeom prst="line">
            <a:avLst/>
          </a:prstGeom>
          <a:ln w="635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Losange 9"/>
          <p:cNvSpPr/>
          <p:nvPr/>
        </p:nvSpPr>
        <p:spPr>
          <a:xfrm>
            <a:off x="3596634" y="2388507"/>
            <a:ext cx="284492" cy="284492"/>
          </a:xfrm>
          <a:prstGeom prst="diamond">
            <a:avLst/>
          </a:prstGeom>
          <a:solidFill>
            <a:srgbClr val="27A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Losange 10"/>
          <p:cNvSpPr/>
          <p:nvPr/>
        </p:nvSpPr>
        <p:spPr>
          <a:xfrm>
            <a:off x="3596634" y="10251738"/>
            <a:ext cx="284492" cy="284492"/>
          </a:xfrm>
          <a:prstGeom prst="diamond">
            <a:avLst/>
          </a:prstGeom>
          <a:solidFill>
            <a:srgbClr val="27A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70029"/>
              </p:ext>
            </p:extLst>
          </p:nvPr>
        </p:nvGraphicFramePr>
        <p:xfrm>
          <a:off x="22417" y="2801528"/>
          <a:ext cx="3584377" cy="291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4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EXPERIENCIA PROFESIONAL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596813"/>
              </p:ext>
            </p:extLst>
          </p:nvPr>
        </p:nvGraphicFramePr>
        <p:xfrm>
          <a:off x="22417" y="6328815"/>
          <a:ext cx="3584377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4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ESTUDIOS REALIZADOS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Tableau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949877"/>
              </p:ext>
            </p:extLst>
          </p:nvPr>
        </p:nvGraphicFramePr>
        <p:xfrm>
          <a:off x="3860167" y="2781208"/>
          <a:ext cx="3553392" cy="2327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just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HABILIDADES</a:t>
                      </a: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ACCOUNTING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GESTIÓN DEL CAMBIO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MINDMAPPING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3" name="Ellipse 92"/>
          <p:cNvSpPr/>
          <p:nvPr/>
        </p:nvSpPr>
        <p:spPr>
          <a:xfrm>
            <a:off x="5800653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5953053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102428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6256516" y="333194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6412966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6565366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6714741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6868829" y="333194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7016516" y="332589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7170604" y="3328916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/>
          <p:cNvSpPr/>
          <p:nvPr/>
        </p:nvSpPr>
        <p:spPr>
          <a:xfrm>
            <a:off x="5805366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/>
          <p:cNvSpPr/>
          <p:nvPr/>
        </p:nvSpPr>
        <p:spPr>
          <a:xfrm>
            <a:off x="5957766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6107141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>
            <a:off x="6261229" y="368754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/>
          <p:cNvSpPr/>
          <p:nvPr/>
        </p:nvSpPr>
        <p:spPr>
          <a:xfrm>
            <a:off x="6417679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/>
          <p:cNvSpPr/>
          <p:nvPr/>
        </p:nvSpPr>
        <p:spPr>
          <a:xfrm>
            <a:off x="6570079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>
            <a:off x="6719454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>
            <a:off x="6873542" y="368754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/>
          <p:cNvSpPr/>
          <p:nvPr/>
        </p:nvSpPr>
        <p:spPr>
          <a:xfrm>
            <a:off x="7021229" y="368149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/>
          <p:cNvSpPr/>
          <p:nvPr/>
        </p:nvSpPr>
        <p:spPr>
          <a:xfrm>
            <a:off x="7175317" y="3684516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/>
          <p:cNvSpPr/>
          <p:nvPr/>
        </p:nvSpPr>
        <p:spPr>
          <a:xfrm>
            <a:off x="5800653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/>
          <p:cNvSpPr/>
          <p:nvPr/>
        </p:nvSpPr>
        <p:spPr>
          <a:xfrm>
            <a:off x="5953053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/>
          <p:cNvSpPr/>
          <p:nvPr/>
        </p:nvSpPr>
        <p:spPr>
          <a:xfrm>
            <a:off x="6102428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>
            <a:off x="6256516" y="407489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/>
          <p:cNvSpPr/>
          <p:nvPr/>
        </p:nvSpPr>
        <p:spPr>
          <a:xfrm>
            <a:off x="6412966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/>
          <p:cNvSpPr/>
          <p:nvPr/>
        </p:nvSpPr>
        <p:spPr>
          <a:xfrm>
            <a:off x="6565366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/>
          <p:cNvSpPr/>
          <p:nvPr/>
        </p:nvSpPr>
        <p:spPr>
          <a:xfrm>
            <a:off x="6714741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/>
          <p:cNvSpPr/>
          <p:nvPr/>
        </p:nvSpPr>
        <p:spPr>
          <a:xfrm>
            <a:off x="6868829" y="407489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/>
          <p:cNvSpPr/>
          <p:nvPr/>
        </p:nvSpPr>
        <p:spPr>
          <a:xfrm>
            <a:off x="7016516" y="406884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/>
          <p:cNvSpPr/>
          <p:nvPr/>
        </p:nvSpPr>
        <p:spPr>
          <a:xfrm>
            <a:off x="7170604" y="4071866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/>
          <p:cNvSpPr/>
          <p:nvPr/>
        </p:nvSpPr>
        <p:spPr>
          <a:xfrm>
            <a:off x="5810079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/>
          <p:cNvSpPr/>
          <p:nvPr/>
        </p:nvSpPr>
        <p:spPr>
          <a:xfrm>
            <a:off x="5962479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/>
          <p:cNvSpPr/>
          <p:nvPr/>
        </p:nvSpPr>
        <p:spPr>
          <a:xfrm>
            <a:off x="6111854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/>
          <p:cNvSpPr/>
          <p:nvPr/>
        </p:nvSpPr>
        <p:spPr>
          <a:xfrm>
            <a:off x="6265942" y="445589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/>
          <p:cNvSpPr/>
          <p:nvPr/>
        </p:nvSpPr>
        <p:spPr>
          <a:xfrm>
            <a:off x="6422392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/>
          <p:cNvSpPr/>
          <p:nvPr/>
        </p:nvSpPr>
        <p:spPr>
          <a:xfrm>
            <a:off x="6574792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/>
          <p:cNvSpPr/>
          <p:nvPr/>
        </p:nvSpPr>
        <p:spPr>
          <a:xfrm>
            <a:off x="6724167" y="445286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6878255" y="445589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7025942" y="444984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7180030" y="4452866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73" name="Tableau 1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497098"/>
              </p:ext>
            </p:extLst>
          </p:nvPr>
        </p:nvGraphicFramePr>
        <p:xfrm>
          <a:off x="3860167" y="5336528"/>
          <a:ext cx="3553392" cy="2345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PERSONALIDAD</a:t>
                      </a: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CURIOSA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SERIA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AUTONOMOUS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FLEXIBLE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7" name="Ellipse 176"/>
          <p:cNvSpPr/>
          <p:nvPr/>
        </p:nvSpPr>
        <p:spPr>
          <a:xfrm>
            <a:off x="5735392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/>
          <p:cNvSpPr/>
          <p:nvPr/>
        </p:nvSpPr>
        <p:spPr>
          <a:xfrm>
            <a:off x="5887792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/>
          <p:cNvSpPr/>
          <p:nvPr/>
        </p:nvSpPr>
        <p:spPr>
          <a:xfrm>
            <a:off x="6037167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/>
          <p:cNvSpPr/>
          <p:nvPr/>
        </p:nvSpPr>
        <p:spPr>
          <a:xfrm>
            <a:off x="6191255" y="59034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/>
          <p:cNvSpPr/>
          <p:nvPr/>
        </p:nvSpPr>
        <p:spPr>
          <a:xfrm>
            <a:off x="6347705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/>
          <p:cNvSpPr/>
          <p:nvPr/>
        </p:nvSpPr>
        <p:spPr>
          <a:xfrm>
            <a:off x="6500105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Ellipse 182"/>
          <p:cNvSpPr/>
          <p:nvPr/>
        </p:nvSpPr>
        <p:spPr>
          <a:xfrm>
            <a:off x="6649480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Ellipse 183"/>
          <p:cNvSpPr/>
          <p:nvPr/>
        </p:nvSpPr>
        <p:spPr>
          <a:xfrm>
            <a:off x="6803568" y="59034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Ellipse 184"/>
          <p:cNvSpPr/>
          <p:nvPr/>
        </p:nvSpPr>
        <p:spPr>
          <a:xfrm>
            <a:off x="6951255" y="58973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Ellipse 185"/>
          <p:cNvSpPr/>
          <p:nvPr/>
        </p:nvSpPr>
        <p:spPr>
          <a:xfrm>
            <a:off x="7105343" y="59004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Ellipse 186"/>
          <p:cNvSpPr/>
          <p:nvPr/>
        </p:nvSpPr>
        <p:spPr>
          <a:xfrm>
            <a:off x="5740105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Ellipse 187"/>
          <p:cNvSpPr/>
          <p:nvPr/>
        </p:nvSpPr>
        <p:spPr>
          <a:xfrm>
            <a:off x="5892505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" name="Ellipse 188"/>
          <p:cNvSpPr/>
          <p:nvPr/>
        </p:nvSpPr>
        <p:spPr>
          <a:xfrm>
            <a:off x="6041880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" name="Ellipse 189"/>
          <p:cNvSpPr/>
          <p:nvPr/>
        </p:nvSpPr>
        <p:spPr>
          <a:xfrm>
            <a:off x="6195968" y="62590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" name="Ellipse 190"/>
          <p:cNvSpPr/>
          <p:nvPr/>
        </p:nvSpPr>
        <p:spPr>
          <a:xfrm>
            <a:off x="6352418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" name="Ellipse 191"/>
          <p:cNvSpPr/>
          <p:nvPr/>
        </p:nvSpPr>
        <p:spPr>
          <a:xfrm>
            <a:off x="6504818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Ellipse 192"/>
          <p:cNvSpPr/>
          <p:nvPr/>
        </p:nvSpPr>
        <p:spPr>
          <a:xfrm>
            <a:off x="6654193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Ellipse 193"/>
          <p:cNvSpPr/>
          <p:nvPr/>
        </p:nvSpPr>
        <p:spPr>
          <a:xfrm>
            <a:off x="6808281" y="62590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Ellipse 194"/>
          <p:cNvSpPr/>
          <p:nvPr/>
        </p:nvSpPr>
        <p:spPr>
          <a:xfrm>
            <a:off x="6955968" y="62529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Ellipse 195"/>
          <p:cNvSpPr/>
          <p:nvPr/>
        </p:nvSpPr>
        <p:spPr>
          <a:xfrm>
            <a:off x="7110056" y="62560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Ellipse 196"/>
          <p:cNvSpPr/>
          <p:nvPr/>
        </p:nvSpPr>
        <p:spPr>
          <a:xfrm>
            <a:off x="5735392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" name="Ellipse 197"/>
          <p:cNvSpPr/>
          <p:nvPr/>
        </p:nvSpPr>
        <p:spPr>
          <a:xfrm>
            <a:off x="5887792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" name="Ellipse 198"/>
          <p:cNvSpPr/>
          <p:nvPr/>
        </p:nvSpPr>
        <p:spPr>
          <a:xfrm>
            <a:off x="6037167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" name="Ellipse 199"/>
          <p:cNvSpPr/>
          <p:nvPr/>
        </p:nvSpPr>
        <p:spPr>
          <a:xfrm>
            <a:off x="6191255" y="66463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" name="Ellipse 200"/>
          <p:cNvSpPr/>
          <p:nvPr/>
        </p:nvSpPr>
        <p:spPr>
          <a:xfrm>
            <a:off x="6347705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" name="Ellipse 201"/>
          <p:cNvSpPr/>
          <p:nvPr/>
        </p:nvSpPr>
        <p:spPr>
          <a:xfrm>
            <a:off x="6500105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" name="Ellipse 202"/>
          <p:cNvSpPr/>
          <p:nvPr/>
        </p:nvSpPr>
        <p:spPr>
          <a:xfrm>
            <a:off x="6649480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" name="Ellipse 203"/>
          <p:cNvSpPr/>
          <p:nvPr/>
        </p:nvSpPr>
        <p:spPr>
          <a:xfrm>
            <a:off x="6803568" y="66463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" name="Ellipse 204"/>
          <p:cNvSpPr/>
          <p:nvPr/>
        </p:nvSpPr>
        <p:spPr>
          <a:xfrm>
            <a:off x="6951255" y="66403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Ellipse 205"/>
          <p:cNvSpPr/>
          <p:nvPr/>
        </p:nvSpPr>
        <p:spPr>
          <a:xfrm>
            <a:off x="7105343" y="66433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/>
          <p:cNvSpPr/>
          <p:nvPr/>
        </p:nvSpPr>
        <p:spPr>
          <a:xfrm>
            <a:off x="5797989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/>
          <p:cNvSpPr/>
          <p:nvPr/>
        </p:nvSpPr>
        <p:spPr>
          <a:xfrm>
            <a:off x="5950389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/>
          <p:cNvSpPr/>
          <p:nvPr/>
        </p:nvSpPr>
        <p:spPr>
          <a:xfrm>
            <a:off x="6099764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Ellipse 212"/>
          <p:cNvSpPr/>
          <p:nvPr/>
        </p:nvSpPr>
        <p:spPr>
          <a:xfrm>
            <a:off x="6253852" y="4831817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Ellipse 213"/>
          <p:cNvSpPr/>
          <p:nvPr/>
        </p:nvSpPr>
        <p:spPr>
          <a:xfrm>
            <a:off x="6410302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Ellipse 214"/>
          <p:cNvSpPr/>
          <p:nvPr/>
        </p:nvSpPr>
        <p:spPr>
          <a:xfrm>
            <a:off x="6562702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Ellipse 215"/>
          <p:cNvSpPr/>
          <p:nvPr/>
        </p:nvSpPr>
        <p:spPr>
          <a:xfrm>
            <a:off x="6712077" y="4828792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Ellipse 216"/>
          <p:cNvSpPr/>
          <p:nvPr/>
        </p:nvSpPr>
        <p:spPr>
          <a:xfrm>
            <a:off x="6866165" y="4831817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Ellipse 217"/>
          <p:cNvSpPr/>
          <p:nvPr/>
        </p:nvSpPr>
        <p:spPr>
          <a:xfrm>
            <a:off x="7013852" y="4825767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Ellipse 218"/>
          <p:cNvSpPr/>
          <p:nvPr/>
        </p:nvSpPr>
        <p:spPr>
          <a:xfrm>
            <a:off x="7167940" y="4828792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Ellipse 219"/>
          <p:cNvSpPr/>
          <p:nvPr/>
        </p:nvSpPr>
        <p:spPr>
          <a:xfrm>
            <a:off x="5723301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Ellipse 220"/>
          <p:cNvSpPr/>
          <p:nvPr/>
        </p:nvSpPr>
        <p:spPr>
          <a:xfrm>
            <a:off x="5875701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Ellipse 221"/>
          <p:cNvSpPr/>
          <p:nvPr/>
        </p:nvSpPr>
        <p:spPr>
          <a:xfrm>
            <a:off x="6025076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" name="Ellipse 222"/>
          <p:cNvSpPr/>
          <p:nvPr/>
        </p:nvSpPr>
        <p:spPr>
          <a:xfrm>
            <a:off x="6179164" y="7051539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" name="Ellipse 223"/>
          <p:cNvSpPr/>
          <p:nvPr/>
        </p:nvSpPr>
        <p:spPr>
          <a:xfrm>
            <a:off x="6335614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5" name="Ellipse 224"/>
          <p:cNvSpPr/>
          <p:nvPr/>
        </p:nvSpPr>
        <p:spPr>
          <a:xfrm>
            <a:off x="6488014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6" name="Ellipse 225"/>
          <p:cNvSpPr/>
          <p:nvPr/>
        </p:nvSpPr>
        <p:spPr>
          <a:xfrm>
            <a:off x="6637389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7" name="Ellipse 226"/>
          <p:cNvSpPr/>
          <p:nvPr/>
        </p:nvSpPr>
        <p:spPr>
          <a:xfrm>
            <a:off x="6791477" y="7051539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8" name="Ellipse 227"/>
          <p:cNvSpPr/>
          <p:nvPr/>
        </p:nvSpPr>
        <p:spPr>
          <a:xfrm>
            <a:off x="6939164" y="7045489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9" name="Ellipse 228"/>
          <p:cNvSpPr/>
          <p:nvPr/>
        </p:nvSpPr>
        <p:spPr>
          <a:xfrm>
            <a:off x="7093252" y="704851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Ellipse 229"/>
          <p:cNvSpPr/>
          <p:nvPr/>
        </p:nvSpPr>
        <p:spPr>
          <a:xfrm>
            <a:off x="5718588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1" name="Ellipse 230"/>
          <p:cNvSpPr/>
          <p:nvPr/>
        </p:nvSpPr>
        <p:spPr>
          <a:xfrm>
            <a:off x="5870988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2" name="Ellipse 231"/>
          <p:cNvSpPr/>
          <p:nvPr/>
        </p:nvSpPr>
        <p:spPr>
          <a:xfrm>
            <a:off x="6020363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3" name="Ellipse 232"/>
          <p:cNvSpPr/>
          <p:nvPr/>
        </p:nvSpPr>
        <p:spPr>
          <a:xfrm>
            <a:off x="6174451" y="7438889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4" name="Ellipse 233"/>
          <p:cNvSpPr/>
          <p:nvPr/>
        </p:nvSpPr>
        <p:spPr>
          <a:xfrm>
            <a:off x="6330901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5" name="Ellipse 234"/>
          <p:cNvSpPr/>
          <p:nvPr/>
        </p:nvSpPr>
        <p:spPr>
          <a:xfrm>
            <a:off x="6483301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6" name="Ellipse 235"/>
          <p:cNvSpPr/>
          <p:nvPr/>
        </p:nvSpPr>
        <p:spPr>
          <a:xfrm>
            <a:off x="6632676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7" name="Ellipse 236"/>
          <p:cNvSpPr/>
          <p:nvPr/>
        </p:nvSpPr>
        <p:spPr>
          <a:xfrm>
            <a:off x="6786764" y="7438889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8" name="Ellipse 237"/>
          <p:cNvSpPr/>
          <p:nvPr/>
        </p:nvSpPr>
        <p:spPr>
          <a:xfrm>
            <a:off x="6934451" y="7432839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9" name="Ellipse 238"/>
          <p:cNvSpPr/>
          <p:nvPr/>
        </p:nvSpPr>
        <p:spPr>
          <a:xfrm>
            <a:off x="7088539" y="743586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40" name="Tableau 2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567679"/>
              </p:ext>
            </p:extLst>
          </p:nvPr>
        </p:nvGraphicFramePr>
        <p:xfrm>
          <a:off x="3860167" y="7898978"/>
          <a:ext cx="3553392" cy="1563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IDIOMAS</a:t>
                      </a: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INGLES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ALEMAN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FRANCES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1" name="Ellipse 240"/>
          <p:cNvSpPr/>
          <p:nvPr/>
        </p:nvSpPr>
        <p:spPr>
          <a:xfrm>
            <a:off x="5735392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2" name="Ellipse 241"/>
          <p:cNvSpPr/>
          <p:nvPr/>
        </p:nvSpPr>
        <p:spPr>
          <a:xfrm>
            <a:off x="5887792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3" name="Ellipse 242"/>
          <p:cNvSpPr/>
          <p:nvPr/>
        </p:nvSpPr>
        <p:spPr>
          <a:xfrm>
            <a:off x="6037167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4" name="Ellipse 243"/>
          <p:cNvSpPr/>
          <p:nvPr/>
        </p:nvSpPr>
        <p:spPr>
          <a:xfrm>
            <a:off x="6191255" y="84658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5" name="Ellipse 244"/>
          <p:cNvSpPr/>
          <p:nvPr/>
        </p:nvSpPr>
        <p:spPr>
          <a:xfrm>
            <a:off x="6347705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6" name="Ellipse 245"/>
          <p:cNvSpPr/>
          <p:nvPr/>
        </p:nvSpPr>
        <p:spPr>
          <a:xfrm>
            <a:off x="6500105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7" name="Ellipse 246"/>
          <p:cNvSpPr/>
          <p:nvPr/>
        </p:nvSpPr>
        <p:spPr>
          <a:xfrm>
            <a:off x="6649480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8" name="Ellipse 247"/>
          <p:cNvSpPr/>
          <p:nvPr/>
        </p:nvSpPr>
        <p:spPr>
          <a:xfrm>
            <a:off x="6803568" y="84658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9" name="Ellipse 248"/>
          <p:cNvSpPr/>
          <p:nvPr/>
        </p:nvSpPr>
        <p:spPr>
          <a:xfrm>
            <a:off x="6951255" y="84598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0" name="Ellipse 249"/>
          <p:cNvSpPr/>
          <p:nvPr/>
        </p:nvSpPr>
        <p:spPr>
          <a:xfrm>
            <a:off x="7105343" y="84628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1" name="Ellipse 250"/>
          <p:cNvSpPr/>
          <p:nvPr/>
        </p:nvSpPr>
        <p:spPr>
          <a:xfrm>
            <a:off x="5740105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2" name="Ellipse 251"/>
          <p:cNvSpPr/>
          <p:nvPr/>
        </p:nvSpPr>
        <p:spPr>
          <a:xfrm>
            <a:off x="5892505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3" name="Ellipse 252"/>
          <p:cNvSpPr/>
          <p:nvPr/>
        </p:nvSpPr>
        <p:spPr>
          <a:xfrm>
            <a:off x="6041880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4" name="Ellipse 253"/>
          <p:cNvSpPr/>
          <p:nvPr/>
        </p:nvSpPr>
        <p:spPr>
          <a:xfrm>
            <a:off x="6195968" y="88214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5" name="Ellipse 254"/>
          <p:cNvSpPr/>
          <p:nvPr/>
        </p:nvSpPr>
        <p:spPr>
          <a:xfrm>
            <a:off x="6352418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6" name="Ellipse 255"/>
          <p:cNvSpPr/>
          <p:nvPr/>
        </p:nvSpPr>
        <p:spPr>
          <a:xfrm>
            <a:off x="6504818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Ellipse 256"/>
          <p:cNvSpPr/>
          <p:nvPr/>
        </p:nvSpPr>
        <p:spPr>
          <a:xfrm>
            <a:off x="6654193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8" name="Ellipse 257"/>
          <p:cNvSpPr/>
          <p:nvPr/>
        </p:nvSpPr>
        <p:spPr>
          <a:xfrm>
            <a:off x="6808281" y="88214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9" name="Ellipse 258"/>
          <p:cNvSpPr/>
          <p:nvPr/>
        </p:nvSpPr>
        <p:spPr>
          <a:xfrm>
            <a:off x="6955968" y="88154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0" name="Ellipse 259"/>
          <p:cNvSpPr/>
          <p:nvPr/>
        </p:nvSpPr>
        <p:spPr>
          <a:xfrm>
            <a:off x="7110056" y="88184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1" name="Ellipse 260"/>
          <p:cNvSpPr/>
          <p:nvPr/>
        </p:nvSpPr>
        <p:spPr>
          <a:xfrm>
            <a:off x="5735392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2" name="Ellipse 261"/>
          <p:cNvSpPr/>
          <p:nvPr/>
        </p:nvSpPr>
        <p:spPr>
          <a:xfrm>
            <a:off x="5887792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3" name="Ellipse 262"/>
          <p:cNvSpPr/>
          <p:nvPr/>
        </p:nvSpPr>
        <p:spPr>
          <a:xfrm>
            <a:off x="6037167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Ellipse 263"/>
          <p:cNvSpPr/>
          <p:nvPr/>
        </p:nvSpPr>
        <p:spPr>
          <a:xfrm>
            <a:off x="6191255" y="92088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5" name="Ellipse 264"/>
          <p:cNvSpPr/>
          <p:nvPr/>
        </p:nvSpPr>
        <p:spPr>
          <a:xfrm>
            <a:off x="6347705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6" name="Ellipse 265"/>
          <p:cNvSpPr/>
          <p:nvPr/>
        </p:nvSpPr>
        <p:spPr>
          <a:xfrm>
            <a:off x="6500105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7" name="Ellipse 266"/>
          <p:cNvSpPr/>
          <p:nvPr/>
        </p:nvSpPr>
        <p:spPr>
          <a:xfrm>
            <a:off x="6649480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8" name="Ellipse 267"/>
          <p:cNvSpPr/>
          <p:nvPr/>
        </p:nvSpPr>
        <p:spPr>
          <a:xfrm>
            <a:off x="6803568" y="92088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9" name="Ellipse 268"/>
          <p:cNvSpPr/>
          <p:nvPr/>
        </p:nvSpPr>
        <p:spPr>
          <a:xfrm>
            <a:off x="6951255" y="92027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0" name="Ellipse 269"/>
          <p:cNvSpPr/>
          <p:nvPr/>
        </p:nvSpPr>
        <p:spPr>
          <a:xfrm>
            <a:off x="7105343" y="92058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91" name="Tableau 2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884469"/>
              </p:ext>
            </p:extLst>
          </p:nvPr>
        </p:nvGraphicFramePr>
        <p:xfrm>
          <a:off x="121920" y="8071705"/>
          <a:ext cx="3462457" cy="15983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62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4705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HOOBIES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2594">
                <a:tc>
                  <a:txBody>
                    <a:bodyPr/>
                    <a:lstStyle/>
                    <a:p>
                      <a:pPr algn="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fr-FR" sz="1100" dirty="0"/>
                    </a:p>
                    <a:p>
                      <a:pPr algn="r"/>
                      <a:endParaRPr lang="fr-FR" sz="1100" dirty="0">
                        <a:solidFill>
                          <a:srgbClr val="7F7F7F"/>
                        </a:solidFill>
                        <a:latin typeface="+mn-lt"/>
                        <a:cs typeface="Calibri"/>
                      </a:endParaRPr>
                    </a:p>
                    <a:p>
                      <a:pPr algn="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fr-FR" sz="1100" dirty="0"/>
                    </a:p>
                    <a:p>
                      <a:pPr algn="r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2" name="ZoneTexte 291"/>
          <p:cNvSpPr txBox="1"/>
          <p:nvPr/>
        </p:nvSpPr>
        <p:spPr>
          <a:xfrm>
            <a:off x="259967" y="176257"/>
            <a:ext cx="2463449" cy="76944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sz="2000" b="1" dirty="0">
                <a:latin typeface="Arial"/>
                <a:cs typeface="Arial"/>
              </a:rPr>
              <a:t>Felicia</a:t>
            </a:r>
          </a:p>
          <a:p>
            <a:pPr algn="r"/>
            <a:r>
              <a:rPr lang="fr-FR" sz="2400" b="1" dirty="0">
                <a:latin typeface="Arial"/>
                <a:cs typeface="Arial"/>
              </a:rPr>
              <a:t>HERNANDEZ</a:t>
            </a:r>
          </a:p>
        </p:txBody>
      </p:sp>
      <p:sp>
        <p:nvSpPr>
          <p:cNvPr id="293" name="ZoneTexte 292"/>
          <p:cNvSpPr txBox="1"/>
          <p:nvPr/>
        </p:nvSpPr>
        <p:spPr>
          <a:xfrm>
            <a:off x="259967" y="1048093"/>
            <a:ext cx="2391176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CARGO BUSCANDO</a:t>
            </a:r>
          </a:p>
        </p:txBody>
      </p:sp>
      <p:sp>
        <p:nvSpPr>
          <p:cNvPr id="294" name="ZoneTexte 293"/>
          <p:cNvSpPr txBox="1"/>
          <p:nvPr/>
        </p:nvSpPr>
        <p:spPr>
          <a:xfrm>
            <a:off x="4637947" y="185293"/>
            <a:ext cx="2938387" cy="1246495"/>
          </a:xfrm>
          <a:prstGeom prst="rect">
            <a:avLst/>
          </a:prstGeom>
          <a:noFill/>
        </p:spPr>
        <p:txBody>
          <a:bodyPr wrap="square" rtlCol="0"/>
          <a:lstStyle/>
          <a:p>
            <a:pPr>
              <a:spcAft>
                <a:spcPts val="600"/>
              </a:spcAft>
            </a:pPr>
            <a:r>
              <a:rPr lang="fr-FR" sz="1100" dirty="0"/>
              <a:t>TELEFONO : 6123 456 789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EMAIL : MAIL@MAIL.COM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WEBSITE : HTTP//WWW.WEBSITE.COM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NATIONALIDAD : ESPANOL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DIRECCION: Plaça de Catalunya, 1708002 Barcelona</a:t>
            </a:r>
          </a:p>
        </p:txBody>
      </p:sp>
      <p:sp>
        <p:nvSpPr>
          <p:cNvPr id="295" name="ZoneTexte 294"/>
          <p:cNvSpPr txBox="1"/>
          <p:nvPr/>
        </p:nvSpPr>
        <p:spPr>
          <a:xfrm>
            <a:off x="4641059" y="1617081"/>
            <a:ext cx="2801642" cy="771426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Lorem ipsum dolor sit amet, consectetur adipiscing elit. Quisque</a:t>
            </a:r>
            <a:r>
              <a:rPr lang="en-GB" sz="11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pulvinar sit </a:t>
            </a:r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amet</a:t>
            </a:r>
            <a:r>
              <a:rPr lang="en-GB" sz="11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turpis</a:t>
            </a:r>
            <a:r>
              <a:rPr lang="en-GB" sz="11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ut</a:t>
            </a:r>
            <a:r>
              <a:rPr lang="en-GB" sz="11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consequat</a:t>
            </a:r>
            <a:r>
              <a:rPr lang="en-GB" sz="1100" dirty="0">
                <a:solidFill>
                  <a:schemeClr val="bg1">
                    <a:lumMod val="50000"/>
                  </a:schemeClr>
                </a:solidFill>
                <a:cs typeface="Avenir Book"/>
              </a:rPr>
              <a:t>. 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21340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84475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445</Words>
  <Application>Microsoft Macintosh PowerPoint</Application>
  <PresentationFormat>Personnalisé</PresentationFormat>
  <Paragraphs>66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Avenir Book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cv66</dc:title>
  <dc:subject/>
  <dc:creator>www.ejemplodecv.com</dc:creator>
  <cp:keywords/>
  <dc:description/>
  <cp:lastModifiedBy>Axel Maille</cp:lastModifiedBy>
  <cp:revision>21</cp:revision>
  <dcterms:created xsi:type="dcterms:W3CDTF">2014-11-28T13:01:37Z</dcterms:created>
  <dcterms:modified xsi:type="dcterms:W3CDTF">2021-01-03T21:45:01Z</dcterms:modified>
  <cp:category/>
</cp:coreProperties>
</file>