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EEAB-DAA8-EC43-A575-50A3BED2DA8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0513-41E0-E14F-8464-9EE2598D39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8621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EEAB-DAA8-EC43-A575-50A3BED2DA8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0513-41E0-E14F-8464-9EE2598D39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4715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EEAB-DAA8-EC43-A575-50A3BED2DA8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0513-41E0-E14F-8464-9EE2598D39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0010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EEAB-DAA8-EC43-A575-50A3BED2DA8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0513-41E0-E14F-8464-9EE2598D39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92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EEAB-DAA8-EC43-A575-50A3BED2DA8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0513-41E0-E14F-8464-9EE2598D39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0295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EEAB-DAA8-EC43-A575-50A3BED2DA8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0513-41E0-E14F-8464-9EE2598D39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0579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EEAB-DAA8-EC43-A575-50A3BED2DA8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0513-41E0-E14F-8464-9EE2598D39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6808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EEAB-DAA8-EC43-A575-50A3BED2DA8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0513-41E0-E14F-8464-9EE2598D39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1800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EEAB-DAA8-EC43-A575-50A3BED2DA8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0513-41E0-E14F-8464-9EE2598D39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207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EEAB-DAA8-EC43-A575-50A3BED2DA8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0513-41E0-E14F-8464-9EE2598D39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7034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EEAB-DAA8-EC43-A575-50A3BED2DA8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0513-41E0-E14F-8464-9EE2598D39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189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3EEAB-DAA8-EC43-A575-50A3BED2DA8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00513-41E0-E14F-8464-9EE2598D39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0613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/>
          <a:srcRect l="21950" r="11433"/>
          <a:stretch/>
        </p:blipFill>
        <p:spPr>
          <a:xfrm>
            <a:off x="5091103" y="186608"/>
            <a:ext cx="1247711" cy="1250123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00787" y="236402"/>
            <a:ext cx="4091706" cy="1200329"/>
          </a:xfrm>
          <a:prstGeom prst="rect">
            <a:avLst/>
          </a:prstGeom>
          <a:noFill/>
        </p:spPr>
        <p:txBody>
          <a:bodyPr wrap="none" rtlCol="0"/>
          <a:lstStyle/>
          <a:p>
            <a:pPr algn="r"/>
            <a:r>
              <a:rPr lang="fr-FR" sz="3600" dirty="0">
                <a:latin typeface="Avenir Heavy"/>
                <a:cs typeface="Avenir Heavy"/>
              </a:rPr>
              <a:t>Felicia</a:t>
            </a:r>
          </a:p>
          <a:p>
            <a:pPr algn="r"/>
            <a:r>
              <a:rPr lang="fr-FR" sz="3600" dirty="0">
                <a:latin typeface="Avenir Black"/>
                <a:cs typeface="Avenir Black"/>
              </a:rPr>
              <a:t>Luis</a:t>
            </a:r>
          </a:p>
        </p:txBody>
      </p:sp>
      <p:cxnSp>
        <p:nvCxnSpPr>
          <p:cNvPr id="7" name="Connecteur droit 6"/>
          <p:cNvCxnSpPr/>
          <p:nvPr/>
        </p:nvCxnSpPr>
        <p:spPr>
          <a:xfrm flipH="1">
            <a:off x="1370253" y="1570712"/>
            <a:ext cx="3720850" cy="0"/>
          </a:xfrm>
          <a:prstGeom prst="line">
            <a:avLst/>
          </a:prstGeom>
          <a:ln w="9525" cmpd="sng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946357" y="1570712"/>
            <a:ext cx="2765977" cy="369332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dirty="0"/>
              <a:t>CARGO BUSCANDO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00787" y="1940044"/>
            <a:ext cx="1808627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>
                <a:solidFill>
                  <a:srgbClr val="7F7F7F"/>
                </a:solidFill>
              </a:rPr>
              <a:t>TELEFONO: </a:t>
            </a:r>
            <a:r>
              <a:rPr lang="fr-FR" sz="1100" dirty="0"/>
              <a:t>6123 456 789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4385702" y="1940044"/>
            <a:ext cx="16962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solidFill>
                  <a:srgbClr val="7F7F7F"/>
                </a:solidFill>
              </a:rPr>
              <a:t>EMAIL </a:t>
            </a:r>
            <a:r>
              <a:rPr lang="fr-FR" sz="1100" dirty="0"/>
              <a:t>: MAIL@MAIL.COM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707957" y="2209355"/>
            <a:ext cx="2861305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>
                <a:solidFill>
                  <a:srgbClr val="7F7F7F"/>
                </a:solidFill>
              </a:rPr>
              <a:t>DIRECCION</a:t>
            </a:r>
            <a:r>
              <a:rPr lang="fr-FR" sz="1100" dirty="0"/>
              <a:t>: Plaça de Catalunya, 1708002 Barcelona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422719" y="1940044"/>
            <a:ext cx="1454244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>
                <a:solidFill>
                  <a:srgbClr val="7F7F7F"/>
                </a:solidFill>
              </a:rPr>
              <a:t>MOBILE: </a:t>
            </a:r>
            <a:r>
              <a:rPr lang="fr-FR" sz="1100" dirty="0"/>
              <a:t>6123 456 789</a:t>
            </a:r>
          </a:p>
        </p:txBody>
      </p:sp>
      <p:cxnSp>
        <p:nvCxnSpPr>
          <p:cNvPr id="16" name="Connecteur droit 15"/>
          <p:cNvCxnSpPr/>
          <p:nvPr/>
        </p:nvCxnSpPr>
        <p:spPr>
          <a:xfrm flipH="1">
            <a:off x="1370253" y="1940044"/>
            <a:ext cx="3720850" cy="0"/>
          </a:xfrm>
          <a:prstGeom prst="line">
            <a:avLst/>
          </a:prstGeom>
          <a:ln w="9525" cmpd="sng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H="1">
            <a:off x="155964" y="2571456"/>
            <a:ext cx="7185473" cy="0"/>
          </a:xfrm>
          <a:prstGeom prst="line">
            <a:avLst/>
          </a:prstGeom>
          <a:ln w="9525" cmpd="sng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H="1">
            <a:off x="1557438" y="3319840"/>
            <a:ext cx="3720850" cy="0"/>
          </a:xfrm>
          <a:prstGeom prst="line">
            <a:avLst/>
          </a:prstGeom>
          <a:ln w="9525" cmpd="sng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959847" y="2591581"/>
            <a:ext cx="5242369" cy="646331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s-ES" sz="1200" dirty="0">
                <a:solidFill>
                  <a:schemeClr val="bg1">
                    <a:lumMod val="50000"/>
                  </a:schemeClr>
                </a:solidFill>
                <a:cs typeface="Avenir Book"/>
              </a:rPr>
              <a:t>Describir brevemente su carrera, sus habilidades para el trabajo y sus objetivos de carrera. </a:t>
            </a:r>
            <a:r>
              <a:rPr lang="en-GB" sz="1200" dirty="0">
                <a:solidFill>
                  <a:schemeClr val="bg1">
                    <a:lumMod val="50000"/>
                  </a:schemeClr>
                </a:solidFill>
                <a:cs typeface="Avenir Book"/>
              </a:rPr>
              <a:t>Lorem ipsum </a:t>
            </a:r>
            <a:r>
              <a:rPr lang="en-GB" sz="1200" dirty="0" err="1">
                <a:solidFill>
                  <a:schemeClr val="bg1">
                    <a:lumMod val="50000"/>
                  </a:schemeClr>
                </a:solidFill>
                <a:cs typeface="Avenir Book"/>
              </a:rPr>
              <a:t>dolor</a:t>
            </a:r>
            <a:r>
              <a:rPr lang="en-GB" sz="1200" dirty="0">
                <a:solidFill>
                  <a:schemeClr val="bg1">
                    <a:lumMod val="50000"/>
                  </a:schemeClr>
                </a:solidFill>
                <a:cs typeface="Avenir Book"/>
              </a:rPr>
              <a:t> sit </a:t>
            </a:r>
            <a:r>
              <a:rPr lang="en-GB" sz="1200" dirty="0" err="1">
                <a:solidFill>
                  <a:schemeClr val="bg1">
                    <a:lumMod val="50000"/>
                  </a:schemeClr>
                </a:solidFill>
                <a:cs typeface="Avenir Book"/>
              </a:rPr>
              <a:t>amet</a:t>
            </a:r>
            <a:r>
              <a:rPr lang="en-GB" sz="1200" dirty="0">
                <a:solidFill>
                  <a:schemeClr val="bg1">
                    <a:lumMod val="50000"/>
                  </a:schemeClr>
                </a:solidFill>
                <a:cs typeface="Avenir Book"/>
              </a:rPr>
              <a:t>, </a:t>
            </a:r>
            <a:r>
              <a:rPr lang="en-GB" sz="1200" dirty="0" err="1">
                <a:solidFill>
                  <a:schemeClr val="bg1">
                    <a:lumMod val="50000"/>
                  </a:schemeClr>
                </a:solidFill>
                <a:cs typeface="Avenir Book"/>
              </a:rPr>
              <a:t>consectetur</a:t>
            </a:r>
            <a:r>
              <a:rPr lang="en-GB" sz="1200" dirty="0">
                <a:solidFill>
                  <a:schemeClr val="bg1">
                    <a:lumMod val="50000"/>
                  </a:schemeClr>
                </a:solidFill>
                <a:cs typeface="Avenir Book"/>
              </a:rPr>
              <a:t> </a:t>
            </a:r>
            <a:r>
              <a:rPr lang="en-GB" sz="1200" dirty="0" err="1">
                <a:solidFill>
                  <a:schemeClr val="bg1">
                    <a:lumMod val="50000"/>
                  </a:schemeClr>
                </a:solidFill>
                <a:cs typeface="Avenir Book"/>
              </a:rPr>
              <a:t>adipiscing</a:t>
            </a:r>
            <a:r>
              <a:rPr lang="en-GB" sz="1200" dirty="0">
                <a:solidFill>
                  <a:schemeClr val="bg1">
                    <a:lumMod val="50000"/>
                  </a:schemeClr>
                </a:solidFill>
                <a:cs typeface="Avenir Book"/>
              </a:rPr>
              <a:t> </a:t>
            </a:r>
            <a:r>
              <a:rPr lang="en-GB" sz="1200" dirty="0" err="1">
                <a:solidFill>
                  <a:schemeClr val="bg1">
                    <a:lumMod val="50000"/>
                  </a:schemeClr>
                </a:solidFill>
                <a:cs typeface="Avenir Book"/>
              </a:rPr>
              <a:t>elit</a:t>
            </a:r>
            <a:r>
              <a:rPr lang="en-GB" sz="1200" dirty="0">
                <a:solidFill>
                  <a:schemeClr val="bg1">
                    <a:lumMod val="50000"/>
                  </a:schemeClr>
                </a:solidFill>
                <a:cs typeface="Avenir Book"/>
              </a:rPr>
              <a:t>. </a:t>
            </a:r>
            <a:r>
              <a:rPr lang="en-GB" sz="1200" dirty="0" err="1">
                <a:solidFill>
                  <a:schemeClr val="bg1">
                    <a:lumMod val="50000"/>
                  </a:schemeClr>
                </a:solidFill>
                <a:cs typeface="Avenir Book"/>
              </a:rPr>
              <a:t>Quisque</a:t>
            </a:r>
            <a:r>
              <a:rPr lang="en-GB" sz="1200" dirty="0">
                <a:solidFill>
                  <a:schemeClr val="bg1">
                    <a:lumMod val="50000"/>
                  </a:schemeClr>
                </a:solidFill>
                <a:cs typeface="Avenir Book"/>
              </a:rPr>
              <a:t> pulvinar sit </a:t>
            </a:r>
            <a:r>
              <a:rPr lang="en-GB" sz="1200" dirty="0" err="1">
                <a:solidFill>
                  <a:schemeClr val="bg1">
                    <a:lumMod val="50000"/>
                  </a:schemeClr>
                </a:solidFill>
                <a:cs typeface="Avenir Book"/>
              </a:rPr>
              <a:t>amet</a:t>
            </a:r>
            <a:r>
              <a:rPr lang="en-GB" sz="1200" dirty="0">
                <a:solidFill>
                  <a:schemeClr val="bg1">
                    <a:lumMod val="50000"/>
                  </a:schemeClr>
                </a:solidFill>
                <a:cs typeface="Avenir Book"/>
              </a:rPr>
              <a:t> </a:t>
            </a:r>
            <a:r>
              <a:rPr lang="en-GB" sz="1200" dirty="0" err="1">
                <a:solidFill>
                  <a:schemeClr val="bg1">
                    <a:lumMod val="50000"/>
                  </a:schemeClr>
                </a:solidFill>
                <a:cs typeface="Avenir Book"/>
              </a:rPr>
              <a:t>turpis</a:t>
            </a:r>
            <a:r>
              <a:rPr lang="en-GB" sz="1200" dirty="0">
                <a:solidFill>
                  <a:schemeClr val="bg1">
                    <a:lumMod val="50000"/>
                  </a:schemeClr>
                </a:solidFill>
                <a:cs typeface="Avenir Book"/>
              </a:rPr>
              <a:t> </a:t>
            </a:r>
            <a:r>
              <a:rPr lang="en-GB" sz="1200" dirty="0" err="1">
                <a:solidFill>
                  <a:schemeClr val="bg1">
                    <a:lumMod val="50000"/>
                  </a:schemeClr>
                </a:solidFill>
                <a:cs typeface="Avenir Book"/>
              </a:rPr>
              <a:t>ut</a:t>
            </a:r>
            <a:r>
              <a:rPr lang="en-GB" sz="1200" dirty="0">
                <a:solidFill>
                  <a:schemeClr val="bg1">
                    <a:lumMod val="50000"/>
                  </a:schemeClr>
                </a:solidFill>
                <a:cs typeface="Avenir Book"/>
              </a:rPr>
              <a:t> </a:t>
            </a:r>
            <a:r>
              <a:rPr lang="en-GB" sz="1200" dirty="0" err="1">
                <a:solidFill>
                  <a:schemeClr val="bg1">
                    <a:lumMod val="50000"/>
                  </a:schemeClr>
                </a:solidFill>
                <a:cs typeface="Avenir Book"/>
              </a:rPr>
              <a:t>consequat</a:t>
            </a:r>
            <a:r>
              <a:rPr lang="en-GB" sz="1200">
                <a:solidFill>
                  <a:schemeClr val="bg1">
                    <a:lumMod val="50000"/>
                  </a:schemeClr>
                </a:solidFill>
                <a:cs typeface="Avenir Book"/>
              </a:rPr>
              <a:t>. </a:t>
            </a:r>
            <a:endParaRPr lang="fr-FR" sz="1200" dirty="0"/>
          </a:p>
        </p:txBody>
      </p:sp>
      <p:sp>
        <p:nvSpPr>
          <p:cNvPr id="23" name="ZoneTexte 22"/>
          <p:cNvSpPr txBox="1"/>
          <p:nvPr/>
        </p:nvSpPr>
        <p:spPr>
          <a:xfrm>
            <a:off x="155964" y="3358994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SKILLS</a:t>
            </a:r>
          </a:p>
        </p:txBody>
      </p:sp>
      <p:cxnSp>
        <p:nvCxnSpPr>
          <p:cNvPr id="24" name="Connecteur droit 23"/>
          <p:cNvCxnSpPr/>
          <p:nvPr/>
        </p:nvCxnSpPr>
        <p:spPr>
          <a:xfrm flipH="1">
            <a:off x="155964" y="3728326"/>
            <a:ext cx="7185473" cy="0"/>
          </a:xfrm>
          <a:prstGeom prst="line">
            <a:avLst/>
          </a:prstGeom>
          <a:ln w="9525" cmpd="sng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434973"/>
              </p:ext>
            </p:extLst>
          </p:nvPr>
        </p:nvGraphicFramePr>
        <p:xfrm>
          <a:off x="155962" y="3806538"/>
          <a:ext cx="7385737" cy="3708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24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61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47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27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44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052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fr-FR" sz="1100" dirty="0"/>
                        <a:t>MANAGEMENT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100" dirty="0"/>
                        <a:t>MS</a:t>
                      </a:r>
                      <a:r>
                        <a:rPr lang="fr-FR" sz="1100" baseline="0" dirty="0"/>
                        <a:t> WORD / POWERPOINT</a:t>
                      </a:r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100" dirty="0"/>
                        <a:t>AUTONOMIA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100" dirty="0"/>
                        <a:t>80%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80%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80%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fr-FR" sz="1100" dirty="0"/>
                        <a:t>PROJECT MANAGEMENT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100" dirty="0"/>
                        <a:t>MS EXCEL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100" dirty="0"/>
                        <a:t>CURIOSA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90%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90%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90%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fr-FR" sz="1100" dirty="0"/>
                        <a:t>ACCOUNTING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100" dirty="0"/>
                        <a:t>WINDOWS / LINUX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100" dirty="0"/>
                        <a:t>CREATIVA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75%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75%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75%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fr-FR" sz="1100" dirty="0"/>
                        <a:t>GESTIÓN DEL CAMBIO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100" dirty="0"/>
                        <a:t>CIEL 2.0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100" dirty="0"/>
                        <a:t>DINAMICA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95%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95%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95%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fr-FR" sz="1100" dirty="0"/>
                        <a:t>PRESS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100" dirty="0"/>
                        <a:t>MIND MAPPING 2.4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100" dirty="0"/>
                        <a:t>LEADERSHIP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70%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70%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70%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9" name="Rectangle 28"/>
          <p:cNvSpPr/>
          <p:nvPr/>
        </p:nvSpPr>
        <p:spPr>
          <a:xfrm>
            <a:off x="821190" y="4290221"/>
            <a:ext cx="1671040" cy="1782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821190" y="5033030"/>
            <a:ext cx="1671040" cy="1782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821190" y="5779397"/>
            <a:ext cx="1671040" cy="1782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821190" y="6514624"/>
            <a:ext cx="1671040" cy="1782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821190" y="7249850"/>
            <a:ext cx="1671040" cy="1782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3290766" y="4296571"/>
            <a:ext cx="1671040" cy="1782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3290766" y="5039380"/>
            <a:ext cx="1671040" cy="1782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3290766" y="5785747"/>
            <a:ext cx="1671040" cy="1782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3290766" y="6520974"/>
            <a:ext cx="1671040" cy="1782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3290766" y="7256200"/>
            <a:ext cx="1671040" cy="1782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5652561" y="4290221"/>
            <a:ext cx="1671040" cy="1782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5652561" y="5033030"/>
            <a:ext cx="1671040" cy="1782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5652561" y="5779397"/>
            <a:ext cx="1671040" cy="1782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5652561" y="6514624"/>
            <a:ext cx="1671040" cy="1782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5652561" y="7249850"/>
            <a:ext cx="1671040" cy="1782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/>
          <p:cNvSpPr/>
          <p:nvPr/>
        </p:nvSpPr>
        <p:spPr>
          <a:xfrm>
            <a:off x="835104" y="4296571"/>
            <a:ext cx="1274310" cy="1782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835104" y="5033030"/>
            <a:ext cx="1457246" cy="1782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821190" y="5779397"/>
            <a:ext cx="1204460" cy="1782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835103" y="6504184"/>
            <a:ext cx="1587615" cy="1782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821191" y="7249850"/>
            <a:ext cx="1426710" cy="1782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3290767" y="4296571"/>
            <a:ext cx="1274310" cy="1782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3290767" y="5033030"/>
            <a:ext cx="1457246" cy="1782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3276853" y="5779397"/>
            <a:ext cx="1204460" cy="1782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3290766" y="6504184"/>
            <a:ext cx="1587615" cy="1782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52"/>
          <p:cNvSpPr/>
          <p:nvPr/>
        </p:nvSpPr>
        <p:spPr>
          <a:xfrm>
            <a:off x="3276854" y="7249850"/>
            <a:ext cx="1426710" cy="1782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/>
          <p:cNvSpPr/>
          <p:nvPr/>
        </p:nvSpPr>
        <p:spPr>
          <a:xfrm>
            <a:off x="5666474" y="4296571"/>
            <a:ext cx="1274310" cy="1782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54"/>
          <p:cNvSpPr/>
          <p:nvPr/>
        </p:nvSpPr>
        <p:spPr>
          <a:xfrm>
            <a:off x="5666474" y="5033030"/>
            <a:ext cx="1457246" cy="1782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/>
          <p:cNvSpPr/>
          <p:nvPr/>
        </p:nvSpPr>
        <p:spPr>
          <a:xfrm>
            <a:off x="5652560" y="5779397"/>
            <a:ext cx="1204460" cy="1782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Rectangle 56"/>
          <p:cNvSpPr/>
          <p:nvPr/>
        </p:nvSpPr>
        <p:spPr>
          <a:xfrm>
            <a:off x="5666473" y="6504184"/>
            <a:ext cx="1587615" cy="1782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5652561" y="7249850"/>
            <a:ext cx="1426710" cy="1782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60" name="Tableau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550298"/>
              </p:ext>
            </p:extLst>
          </p:nvPr>
        </p:nvGraphicFramePr>
        <p:xfrm>
          <a:off x="106851" y="8132268"/>
          <a:ext cx="7234892" cy="21294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7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7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0143">
                <a:tc>
                  <a:txBody>
                    <a:bodyPr/>
                    <a:lstStyle/>
                    <a:p>
                      <a:pPr algn="r"/>
                      <a:r>
                        <a:rPr lang="en-US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OCCUPADO 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es-E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Describir las funciones ocupado por esta posición . Describa su asignación y los resultados que obtuvo . No dude de cuantificar.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26262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GRADO 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Describir las especialidades de esta formación : diplomas , opciones de formación ...</a:t>
                      </a:r>
                    </a:p>
                    <a:p>
                      <a:pPr algn="l"/>
                      <a:endParaRPr lang="fr-FR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4362">
                <a:tc>
                  <a:txBody>
                    <a:bodyPr/>
                    <a:lstStyle/>
                    <a:p>
                      <a:pPr algn="r"/>
                      <a:r>
                        <a:rPr lang="en-US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OCCUPADO 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26262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GRADO 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7856">
                <a:tc>
                  <a:txBody>
                    <a:bodyPr/>
                    <a:lstStyle/>
                    <a:p>
                      <a:pPr algn="r"/>
                      <a:r>
                        <a:rPr lang="en-US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OCCUPADO 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26262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GRADO  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1" name="ZoneTexte 60"/>
          <p:cNvSpPr txBox="1"/>
          <p:nvPr/>
        </p:nvSpPr>
        <p:spPr>
          <a:xfrm>
            <a:off x="155964" y="7635933"/>
            <a:ext cx="1980735" cy="369332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dirty="0"/>
              <a:t>EXPERIENCIA PROFESIONAL</a:t>
            </a:r>
          </a:p>
        </p:txBody>
      </p:sp>
      <p:cxnSp>
        <p:nvCxnSpPr>
          <p:cNvPr id="62" name="Connecteur droit 61"/>
          <p:cNvCxnSpPr/>
          <p:nvPr/>
        </p:nvCxnSpPr>
        <p:spPr>
          <a:xfrm flipH="1">
            <a:off x="155964" y="8005265"/>
            <a:ext cx="7185473" cy="0"/>
          </a:xfrm>
          <a:prstGeom prst="line">
            <a:avLst/>
          </a:prstGeom>
          <a:ln w="9525" cmpd="sng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ZoneTexte 62"/>
          <p:cNvSpPr txBox="1"/>
          <p:nvPr/>
        </p:nvSpPr>
        <p:spPr>
          <a:xfrm>
            <a:off x="5970825" y="7638305"/>
            <a:ext cx="1372303" cy="369332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dirty="0"/>
              <a:t>ESTUDIOS REALIZADOS</a:t>
            </a:r>
          </a:p>
        </p:txBody>
      </p:sp>
    </p:spTree>
    <p:extLst>
      <p:ext uri="{BB962C8B-B14F-4D97-AF65-F5344CB8AC3E}">
        <p14:creationId xmlns:p14="http://schemas.microsoft.com/office/powerpoint/2010/main" val="210524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12418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451</Words>
  <Application>Microsoft Macintosh PowerPoint</Application>
  <PresentationFormat>Personnalisé</PresentationFormat>
  <Paragraphs>76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Avenir Black</vt:lpstr>
      <vt:lpstr>Avenir Heavy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cv65</dc:title>
  <dc:subject/>
  <dc:creator>www.ejemplodecv.com</dc:creator>
  <cp:keywords/>
  <dc:description/>
  <cp:lastModifiedBy>Axel Maille</cp:lastModifiedBy>
  <cp:revision>23</cp:revision>
  <dcterms:created xsi:type="dcterms:W3CDTF">2014-11-28T12:13:01Z</dcterms:created>
  <dcterms:modified xsi:type="dcterms:W3CDTF">2021-01-03T21:45:28Z</dcterms:modified>
  <cp:category/>
</cp:coreProperties>
</file>