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62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71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01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29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57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80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80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0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03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18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3EEAB-DAA8-EC43-A575-50A3BED2DA8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61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21950" r="11433"/>
          <a:stretch/>
        </p:blipFill>
        <p:spPr>
          <a:xfrm>
            <a:off x="5091103" y="186608"/>
            <a:ext cx="1247711" cy="125012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0787" y="236402"/>
            <a:ext cx="4091706" cy="1200329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sz="3600" dirty="0">
                <a:latin typeface="Avenir Heavy"/>
                <a:cs typeface="Avenir Heavy"/>
              </a:rPr>
              <a:t>Felicia</a:t>
            </a:r>
          </a:p>
          <a:p>
            <a:pPr algn="r"/>
            <a:r>
              <a:rPr lang="fr-FR" sz="3600" dirty="0">
                <a:latin typeface="Avenir Black"/>
                <a:cs typeface="Avenir Black"/>
              </a:rPr>
              <a:t>Luis</a:t>
            </a:r>
          </a:p>
        </p:txBody>
      </p:sp>
      <p:cxnSp>
        <p:nvCxnSpPr>
          <p:cNvPr id="7" name="Connecteur droit 6"/>
          <p:cNvCxnSpPr/>
          <p:nvPr/>
        </p:nvCxnSpPr>
        <p:spPr>
          <a:xfrm flipH="1">
            <a:off x="1370253" y="1570712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946357" y="1570712"/>
            <a:ext cx="2765977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CARGO BUSCANDO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0787" y="1940044"/>
            <a:ext cx="180862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7F7F7F"/>
                </a:solidFill>
              </a:rPr>
              <a:t>TELEFONO: </a:t>
            </a:r>
            <a:r>
              <a:rPr lang="fr-FR" sz="1100" dirty="0"/>
              <a:t>6123 456 789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385702" y="1940044"/>
            <a:ext cx="16962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7F7F7F"/>
                </a:solidFill>
              </a:rPr>
              <a:t>EMAIL </a:t>
            </a:r>
            <a:r>
              <a:rPr lang="fr-FR" sz="1100" dirty="0"/>
              <a:t>: MAIL@MAIL.COM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07957" y="2209355"/>
            <a:ext cx="286130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7F7F7F"/>
                </a:solidFill>
              </a:rPr>
              <a:t>DIRECCION</a:t>
            </a:r>
            <a:r>
              <a:rPr lang="fr-FR" sz="1100" dirty="0"/>
              <a:t>: Plaça de Catalunya, 1708002 Barcelona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422719" y="1940044"/>
            <a:ext cx="1454244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7F7F7F"/>
                </a:solidFill>
              </a:rPr>
              <a:t>MOBILE: </a:t>
            </a:r>
            <a:r>
              <a:rPr lang="fr-FR" sz="1100" dirty="0"/>
              <a:t>6123 456 789</a:t>
            </a:r>
          </a:p>
        </p:txBody>
      </p:sp>
      <p:cxnSp>
        <p:nvCxnSpPr>
          <p:cNvPr id="16" name="Connecteur droit 15"/>
          <p:cNvCxnSpPr/>
          <p:nvPr/>
        </p:nvCxnSpPr>
        <p:spPr>
          <a:xfrm flipH="1">
            <a:off x="1370253" y="1940044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155964" y="2571456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1557438" y="3319840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959847" y="2591581"/>
            <a:ext cx="5242369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Describir brevemente su carrera, sus habilidades para el trabajo y sus objetivos de carrera. 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dolor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sit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amet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,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consectetur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adipiscing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elit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.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Quisque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pulvinar sit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amet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turpis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ut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consequat</a:t>
            </a:r>
            <a:r>
              <a:rPr lang="en-GB" sz="1200">
                <a:solidFill>
                  <a:schemeClr val="bg1">
                    <a:lumMod val="50000"/>
                  </a:schemeClr>
                </a:solidFill>
                <a:cs typeface="Avenir Book"/>
              </a:rPr>
              <a:t>. </a:t>
            </a:r>
            <a:endParaRPr lang="fr-FR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55964" y="3358994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SKILLS</a:t>
            </a:r>
          </a:p>
        </p:txBody>
      </p:sp>
      <p:cxnSp>
        <p:nvCxnSpPr>
          <p:cNvPr id="24" name="Connecteur droit 23"/>
          <p:cNvCxnSpPr/>
          <p:nvPr/>
        </p:nvCxnSpPr>
        <p:spPr>
          <a:xfrm flipH="1">
            <a:off x="155964" y="3728326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434973"/>
              </p:ext>
            </p:extLst>
          </p:nvPr>
        </p:nvGraphicFramePr>
        <p:xfrm>
          <a:off x="155962" y="3806538"/>
          <a:ext cx="7385737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2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2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5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MS</a:t>
                      </a:r>
                      <a:r>
                        <a:rPr lang="fr-FR" sz="1100" baseline="0" dirty="0"/>
                        <a:t> WORD / POWERPOINT</a:t>
                      </a:r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AUTONOMIA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PROJECT 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MS EXCEL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CURIOSA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ACCOUNTING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WINDOWS / LINUX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CREATIVA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GESTIÓN DEL CAMBIO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CIEL 2.0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DINAMICA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PRESS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MIND MAPPING 2.4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LEADERSHIP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821190" y="429022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821190" y="503303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821190" y="577939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821190" y="651462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821190" y="724985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290766" y="429657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290766" y="503938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290766" y="578574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290766" y="652097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3290766" y="725620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652561" y="429022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652561" y="503303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652561" y="577939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652561" y="651462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652561" y="724985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835104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835104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821190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835103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21191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3290767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3290767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3276853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3290766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3276854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666474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5666474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5652560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5666473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5652561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0" name="Tableau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550298"/>
              </p:ext>
            </p:extLst>
          </p:nvPr>
        </p:nvGraphicFramePr>
        <p:xfrm>
          <a:off x="106851" y="8132268"/>
          <a:ext cx="7234892" cy="2129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262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especialidades de esta formación : diplomas , opciones de formación ...</a:t>
                      </a:r>
                    </a:p>
                    <a:p>
                      <a:pPr algn="l"/>
                      <a:endParaRPr lang="fr-FR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262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262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" name="ZoneTexte 60"/>
          <p:cNvSpPr txBox="1"/>
          <p:nvPr/>
        </p:nvSpPr>
        <p:spPr>
          <a:xfrm>
            <a:off x="155964" y="7635933"/>
            <a:ext cx="1980735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EXPERIENCIA PROFESIONAL</a:t>
            </a:r>
          </a:p>
        </p:txBody>
      </p:sp>
      <p:cxnSp>
        <p:nvCxnSpPr>
          <p:cNvPr id="62" name="Connecteur droit 61"/>
          <p:cNvCxnSpPr/>
          <p:nvPr/>
        </p:nvCxnSpPr>
        <p:spPr>
          <a:xfrm flipH="1">
            <a:off x="155964" y="8005265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5970825" y="7638305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ESTUDIOS REALIZADOS</a:t>
            </a:r>
          </a:p>
        </p:txBody>
      </p:sp>
    </p:spTree>
    <p:extLst>
      <p:ext uri="{BB962C8B-B14F-4D97-AF65-F5344CB8AC3E}">
        <p14:creationId xmlns:p14="http://schemas.microsoft.com/office/powerpoint/2010/main" val="21052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12418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451</Words>
  <Application>Microsoft Macintosh PowerPoint</Application>
  <PresentationFormat>Personnalisé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Avenir Black</vt:lpstr>
      <vt:lpstr>Avenir Heavy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cv65</dc:title>
  <dc:subject/>
  <dc:creator>www.ejemplodecv.com</dc:creator>
  <cp:keywords/>
  <dc:description/>
  <cp:lastModifiedBy>Axel Maille</cp:lastModifiedBy>
  <cp:revision>23</cp:revision>
  <dcterms:created xsi:type="dcterms:W3CDTF">2014-11-28T12:13:01Z</dcterms:created>
  <dcterms:modified xsi:type="dcterms:W3CDTF">2021-01-03T21:45:28Z</dcterms:modified>
  <cp:category/>
</cp:coreProperties>
</file>