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16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13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89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94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20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24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35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6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30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90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2427-E0D9-8447-AD44-8DB0F1ACD5BE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38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4" b="5760"/>
          <a:stretch/>
        </p:blipFill>
        <p:spPr>
          <a:xfrm>
            <a:off x="2612151" y="92368"/>
            <a:ext cx="1815313" cy="199321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505728" y="185293"/>
            <a:ext cx="2938387" cy="1738937"/>
          </a:xfrm>
          <a:prstGeom prst="rect">
            <a:avLst/>
          </a:prstGeom>
          <a:noFill/>
        </p:spPr>
        <p:txBody>
          <a:bodyPr wrap="square" rtlCol="0"/>
          <a:lstStyle/>
          <a:p>
            <a:pPr>
              <a:spcAft>
                <a:spcPts val="600"/>
              </a:spcAft>
            </a:pPr>
            <a:r>
              <a:rPr lang="fr-FR" sz="1100" dirty="0"/>
              <a:t>NOMBRE : MIGUEL GARCIA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JOB : CARGO OCCUPADO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TELEFONO  : 6123 456 789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EMAIL: MAIL@MAIL.COM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WEBSITE  HTTP//WWW.WEBSITE.COM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NATIONALIDAD : ESPANOL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DIRECCION : Plaça de Catalunya, 1708002 Barcelona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7727" y="197309"/>
            <a:ext cx="2463449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2000" b="1" dirty="0">
                <a:latin typeface="Arial"/>
                <a:cs typeface="Arial"/>
              </a:rPr>
              <a:t>Miguel</a:t>
            </a:r>
          </a:p>
          <a:p>
            <a:pPr algn="r"/>
            <a:r>
              <a:rPr lang="fr-FR" sz="2400" b="1" dirty="0">
                <a:latin typeface="Arial"/>
                <a:cs typeface="Arial"/>
              </a:rPr>
              <a:t>Garcia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0001" y="1069145"/>
            <a:ext cx="2391176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CARGO  OCCUPADO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81430" y="2085587"/>
            <a:ext cx="5885085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s-ES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Describir brevemente su carrera, sus habilidades para el trabajo y sus objetivos de carrera.</a:t>
            </a:r>
          </a:p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Lorem ipsum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dolor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sit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amet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,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consectetur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adipiscing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elit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. </a:t>
            </a:r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Quisque pulvinar sit amet turpis ut consequat. </a:t>
            </a:r>
            <a:endParaRPr lang="fr-FR" sz="1200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2731918"/>
            <a:ext cx="7562850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73009"/>
              </p:ext>
            </p:extLst>
          </p:nvPr>
        </p:nvGraphicFramePr>
        <p:xfrm>
          <a:off x="190002" y="2944942"/>
          <a:ext cx="4123888" cy="155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ESTUDIOS REALIZADOS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Describir las especialidades de esta formación : diplomas , opciones de formación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001223"/>
              </p:ext>
            </p:extLst>
          </p:nvPr>
        </p:nvGraphicFramePr>
        <p:xfrm>
          <a:off x="190001" y="5006935"/>
          <a:ext cx="4123889" cy="3246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EXPERIENCIA PROFESIONAL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Describir las funciones ocupado por esta posición . Describa su asignación y los resultados que obtuvo . </a:t>
                      </a:r>
                      <a:r>
                        <a:rPr lang="es-ES" sz="110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No dude de cuantificar. </a:t>
                      </a:r>
                    </a:p>
                    <a:p>
                      <a:pPr defTabSz="685800">
                        <a:defRPr/>
                      </a:pPr>
                      <a:endParaRPr lang="es-E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algn="l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66731" y="8535032"/>
            <a:ext cx="1032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HOOBIES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8116" y="8904364"/>
            <a:ext cx="4055774" cy="938719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  <a:p>
            <a:pPr algn="just"/>
            <a:endParaRPr lang="en-GB" sz="1100" dirty="0">
              <a:solidFill>
                <a:schemeClr val="bg1">
                  <a:lumMod val="50000"/>
                </a:schemeClr>
              </a:solidFill>
              <a:cs typeface="Avenir Book"/>
            </a:endParaRPr>
          </a:p>
          <a:p>
            <a:pPr algn="just"/>
            <a:endParaRPr lang="fr-FR" sz="1100" dirty="0">
              <a:solidFill>
                <a:schemeClr val="bg1">
                  <a:lumMod val="50000"/>
                </a:schemeClr>
              </a:solidFill>
              <a:cs typeface="Avenir Book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413777"/>
              </p:ext>
            </p:extLst>
          </p:nvPr>
        </p:nvGraphicFramePr>
        <p:xfrm>
          <a:off x="4378734" y="3367866"/>
          <a:ext cx="3057121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CAMBIO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997926"/>
              </p:ext>
            </p:extLst>
          </p:nvPr>
        </p:nvGraphicFramePr>
        <p:xfrm>
          <a:off x="4439937" y="5050198"/>
          <a:ext cx="2995919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DINAMICO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AUTONOMOUS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INVOLUCRADO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330413"/>
              </p:ext>
            </p:extLst>
          </p:nvPr>
        </p:nvGraphicFramePr>
        <p:xfrm>
          <a:off x="4439937" y="6755360"/>
          <a:ext cx="2995919" cy="781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 WORD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CIEL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2.0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8" name="Rectangle 117"/>
          <p:cNvSpPr/>
          <p:nvPr/>
        </p:nvSpPr>
        <p:spPr>
          <a:xfrm>
            <a:off x="4378734" y="2944942"/>
            <a:ext cx="116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EXPERTISE </a:t>
            </a:r>
          </a:p>
        </p:txBody>
      </p:sp>
      <p:sp>
        <p:nvSpPr>
          <p:cNvPr id="119" name="Étoile à 5 branches 118"/>
          <p:cNvSpPr/>
          <p:nvPr/>
        </p:nvSpPr>
        <p:spPr>
          <a:xfrm>
            <a:off x="6318256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Étoile à 5 branches 119"/>
          <p:cNvSpPr/>
          <p:nvPr/>
        </p:nvSpPr>
        <p:spPr>
          <a:xfrm>
            <a:off x="6515106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Étoile à 5 branches 120"/>
          <p:cNvSpPr/>
          <p:nvPr/>
        </p:nvSpPr>
        <p:spPr>
          <a:xfrm>
            <a:off x="6711956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Étoile à 5 branches 121"/>
          <p:cNvSpPr/>
          <p:nvPr/>
        </p:nvSpPr>
        <p:spPr>
          <a:xfrm>
            <a:off x="7120271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23" name="Étoile à 5 branches 122"/>
          <p:cNvSpPr/>
          <p:nvPr/>
        </p:nvSpPr>
        <p:spPr>
          <a:xfrm>
            <a:off x="6908806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Étoile à 5 branches 123"/>
          <p:cNvSpPr/>
          <p:nvPr/>
        </p:nvSpPr>
        <p:spPr>
          <a:xfrm>
            <a:off x="6318256" y="4246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Étoile à 5 branches 124"/>
          <p:cNvSpPr/>
          <p:nvPr/>
        </p:nvSpPr>
        <p:spPr>
          <a:xfrm>
            <a:off x="6515106" y="4246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Étoile à 5 branches 125"/>
          <p:cNvSpPr/>
          <p:nvPr/>
        </p:nvSpPr>
        <p:spPr>
          <a:xfrm>
            <a:off x="6711956" y="4246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Étoile à 5 branches 126"/>
          <p:cNvSpPr/>
          <p:nvPr/>
        </p:nvSpPr>
        <p:spPr>
          <a:xfrm>
            <a:off x="7120271" y="42466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28" name="Étoile à 5 branches 127"/>
          <p:cNvSpPr/>
          <p:nvPr/>
        </p:nvSpPr>
        <p:spPr>
          <a:xfrm>
            <a:off x="6908806" y="42466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Étoile à 5 branches 128"/>
          <p:cNvSpPr/>
          <p:nvPr/>
        </p:nvSpPr>
        <p:spPr>
          <a:xfrm>
            <a:off x="6318256" y="38593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Étoile à 5 branches 129"/>
          <p:cNvSpPr/>
          <p:nvPr/>
        </p:nvSpPr>
        <p:spPr>
          <a:xfrm>
            <a:off x="6515106" y="38593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Étoile à 5 branches 130"/>
          <p:cNvSpPr/>
          <p:nvPr/>
        </p:nvSpPr>
        <p:spPr>
          <a:xfrm>
            <a:off x="6711956" y="38593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Étoile à 5 branches 131"/>
          <p:cNvSpPr/>
          <p:nvPr/>
        </p:nvSpPr>
        <p:spPr>
          <a:xfrm>
            <a:off x="7120271" y="385934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33" name="Étoile à 5 branches 132"/>
          <p:cNvSpPr/>
          <p:nvPr/>
        </p:nvSpPr>
        <p:spPr>
          <a:xfrm>
            <a:off x="6908806" y="38593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Étoile à 5 branches 133"/>
          <p:cNvSpPr/>
          <p:nvPr/>
        </p:nvSpPr>
        <p:spPr>
          <a:xfrm>
            <a:off x="6318256" y="34592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Étoile à 5 branches 134"/>
          <p:cNvSpPr/>
          <p:nvPr/>
        </p:nvSpPr>
        <p:spPr>
          <a:xfrm>
            <a:off x="6515106" y="34592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Étoile à 5 branches 135"/>
          <p:cNvSpPr/>
          <p:nvPr/>
        </p:nvSpPr>
        <p:spPr>
          <a:xfrm>
            <a:off x="6711956" y="34592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Étoile à 5 branches 136"/>
          <p:cNvSpPr/>
          <p:nvPr/>
        </p:nvSpPr>
        <p:spPr>
          <a:xfrm>
            <a:off x="7120271" y="34592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38" name="Étoile à 5 branches 137"/>
          <p:cNvSpPr/>
          <p:nvPr/>
        </p:nvSpPr>
        <p:spPr>
          <a:xfrm>
            <a:off x="6908806" y="34592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Étoile à 5 branches 138"/>
          <p:cNvSpPr/>
          <p:nvPr/>
        </p:nvSpPr>
        <p:spPr>
          <a:xfrm>
            <a:off x="6318256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Étoile à 5 branches 139"/>
          <p:cNvSpPr/>
          <p:nvPr/>
        </p:nvSpPr>
        <p:spPr>
          <a:xfrm>
            <a:off x="6515106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Étoile à 5 branches 140"/>
          <p:cNvSpPr/>
          <p:nvPr/>
        </p:nvSpPr>
        <p:spPr>
          <a:xfrm>
            <a:off x="6711956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Étoile à 5 branches 141"/>
          <p:cNvSpPr/>
          <p:nvPr/>
        </p:nvSpPr>
        <p:spPr>
          <a:xfrm>
            <a:off x="7120271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43" name="Étoile à 5 branches 142"/>
          <p:cNvSpPr/>
          <p:nvPr/>
        </p:nvSpPr>
        <p:spPr>
          <a:xfrm>
            <a:off x="6908806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Étoile à 5 branches 143"/>
          <p:cNvSpPr/>
          <p:nvPr/>
        </p:nvSpPr>
        <p:spPr>
          <a:xfrm>
            <a:off x="6318256" y="5923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Étoile à 5 branches 144"/>
          <p:cNvSpPr/>
          <p:nvPr/>
        </p:nvSpPr>
        <p:spPr>
          <a:xfrm>
            <a:off x="6515106" y="5923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Étoile à 5 branches 145"/>
          <p:cNvSpPr/>
          <p:nvPr/>
        </p:nvSpPr>
        <p:spPr>
          <a:xfrm>
            <a:off x="6711956" y="5923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Étoile à 5 branches 146"/>
          <p:cNvSpPr/>
          <p:nvPr/>
        </p:nvSpPr>
        <p:spPr>
          <a:xfrm>
            <a:off x="7120271" y="59230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48" name="Étoile à 5 branches 147"/>
          <p:cNvSpPr/>
          <p:nvPr/>
        </p:nvSpPr>
        <p:spPr>
          <a:xfrm>
            <a:off x="6908806" y="5923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Étoile à 5 branches 148"/>
          <p:cNvSpPr/>
          <p:nvPr/>
        </p:nvSpPr>
        <p:spPr>
          <a:xfrm>
            <a:off x="6318256" y="55357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Étoile à 5 branches 149"/>
          <p:cNvSpPr/>
          <p:nvPr/>
        </p:nvSpPr>
        <p:spPr>
          <a:xfrm>
            <a:off x="6515106" y="55357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Étoile à 5 branches 150"/>
          <p:cNvSpPr/>
          <p:nvPr/>
        </p:nvSpPr>
        <p:spPr>
          <a:xfrm>
            <a:off x="6711956" y="55357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Étoile à 5 branches 151"/>
          <p:cNvSpPr/>
          <p:nvPr/>
        </p:nvSpPr>
        <p:spPr>
          <a:xfrm>
            <a:off x="7120271" y="553574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53" name="Étoile à 5 branches 152"/>
          <p:cNvSpPr/>
          <p:nvPr/>
        </p:nvSpPr>
        <p:spPr>
          <a:xfrm>
            <a:off x="6908806" y="553574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Étoile à 5 branches 153"/>
          <p:cNvSpPr/>
          <p:nvPr/>
        </p:nvSpPr>
        <p:spPr>
          <a:xfrm>
            <a:off x="6318256" y="5135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Étoile à 5 branches 154"/>
          <p:cNvSpPr/>
          <p:nvPr/>
        </p:nvSpPr>
        <p:spPr>
          <a:xfrm>
            <a:off x="6515106" y="5135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Étoile à 5 branches 155"/>
          <p:cNvSpPr/>
          <p:nvPr/>
        </p:nvSpPr>
        <p:spPr>
          <a:xfrm>
            <a:off x="6711956" y="5135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Étoile à 5 branches 156"/>
          <p:cNvSpPr/>
          <p:nvPr/>
        </p:nvSpPr>
        <p:spPr>
          <a:xfrm>
            <a:off x="7120271" y="51356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58" name="Étoile à 5 branches 157"/>
          <p:cNvSpPr/>
          <p:nvPr/>
        </p:nvSpPr>
        <p:spPr>
          <a:xfrm>
            <a:off x="6908806" y="5135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Étoile à 5 branches 158"/>
          <p:cNvSpPr/>
          <p:nvPr/>
        </p:nvSpPr>
        <p:spPr>
          <a:xfrm>
            <a:off x="6318256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Étoile à 5 branches 159"/>
          <p:cNvSpPr/>
          <p:nvPr/>
        </p:nvSpPr>
        <p:spPr>
          <a:xfrm>
            <a:off x="6515106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Étoile à 5 branches 160"/>
          <p:cNvSpPr/>
          <p:nvPr/>
        </p:nvSpPr>
        <p:spPr>
          <a:xfrm>
            <a:off x="6711956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Étoile à 5 branches 161"/>
          <p:cNvSpPr/>
          <p:nvPr/>
        </p:nvSpPr>
        <p:spPr>
          <a:xfrm>
            <a:off x="7120271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63" name="Étoile à 5 branches 162"/>
          <p:cNvSpPr/>
          <p:nvPr/>
        </p:nvSpPr>
        <p:spPr>
          <a:xfrm>
            <a:off x="6908806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Étoile à 5 branches 163"/>
          <p:cNvSpPr/>
          <p:nvPr/>
        </p:nvSpPr>
        <p:spPr>
          <a:xfrm>
            <a:off x="6318256" y="68628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Étoile à 5 branches 164"/>
          <p:cNvSpPr/>
          <p:nvPr/>
        </p:nvSpPr>
        <p:spPr>
          <a:xfrm>
            <a:off x="6515106" y="68628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Étoile à 5 branches 165"/>
          <p:cNvSpPr/>
          <p:nvPr/>
        </p:nvSpPr>
        <p:spPr>
          <a:xfrm>
            <a:off x="6711956" y="68628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Étoile à 5 branches 166"/>
          <p:cNvSpPr/>
          <p:nvPr/>
        </p:nvSpPr>
        <p:spPr>
          <a:xfrm>
            <a:off x="7120271" y="68628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68" name="Étoile à 5 branches 167"/>
          <p:cNvSpPr/>
          <p:nvPr/>
        </p:nvSpPr>
        <p:spPr>
          <a:xfrm>
            <a:off x="6908806" y="68628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9" name="Tableau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485620"/>
              </p:ext>
            </p:extLst>
          </p:nvPr>
        </p:nvGraphicFramePr>
        <p:xfrm>
          <a:off x="4439937" y="8391132"/>
          <a:ext cx="2938386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8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ALEMAN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FRENCH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0" name="Rectangle 169"/>
          <p:cNvSpPr/>
          <p:nvPr/>
        </p:nvSpPr>
        <p:spPr>
          <a:xfrm>
            <a:off x="4439937" y="7968208"/>
            <a:ext cx="1076775" cy="369332"/>
          </a:xfrm>
          <a:prstGeom prst="rect">
            <a:avLst/>
          </a:prstGeom>
        </p:spPr>
        <p:txBody>
          <a:bodyPr wrap="none"/>
          <a:lstStyle/>
          <a:p>
            <a:r>
              <a:rPr lang="fr-FR" dirty="0"/>
              <a:t>IDIOMAS</a:t>
            </a:r>
          </a:p>
        </p:txBody>
      </p:sp>
      <p:sp>
        <p:nvSpPr>
          <p:cNvPr id="171" name="Étoile à 5 branches 170"/>
          <p:cNvSpPr/>
          <p:nvPr/>
        </p:nvSpPr>
        <p:spPr>
          <a:xfrm>
            <a:off x="6379458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Étoile à 5 branches 171"/>
          <p:cNvSpPr/>
          <p:nvPr/>
        </p:nvSpPr>
        <p:spPr>
          <a:xfrm>
            <a:off x="6576308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Étoile à 5 branches 172"/>
          <p:cNvSpPr/>
          <p:nvPr/>
        </p:nvSpPr>
        <p:spPr>
          <a:xfrm>
            <a:off x="6773158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Étoile à 5 branches 173"/>
          <p:cNvSpPr/>
          <p:nvPr/>
        </p:nvSpPr>
        <p:spPr>
          <a:xfrm>
            <a:off x="7181473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75" name="Étoile à 5 branches 174"/>
          <p:cNvSpPr/>
          <p:nvPr/>
        </p:nvSpPr>
        <p:spPr>
          <a:xfrm>
            <a:off x="6970008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Étoile à 5 branches 175"/>
          <p:cNvSpPr/>
          <p:nvPr/>
        </p:nvSpPr>
        <p:spPr>
          <a:xfrm>
            <a:off x="6379458" y="9269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Étoile à 5 branches 176"/>
          <p:cNvSpPr/>
          <p:nvPr/>
        </p:nvSpPr>
        <p:spPr>
          <a:xfrm>
            <a:off x="6576308" y="9269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Étoile à 5 branches 177"/>
          <p:cNvSpPr/>
          <p:nvPr/>
        </p:nvSpPr>
        <p:spPr>
          <a:xfrm>
            <a:off x="6773158" y="9269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Étoile à 5 branches 178"/>
          <p:cNvSpPr/>
          <p:nvPr/>
        </p:nvSpPr>
        <p:spPr>
          <a:xfrm>
            <a:off x="7181473" y="926995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80" name="Étoile à 5 branches 179"/>
          <p:cNvSpPr/>
          <p:nvPr/>
        </p:nvSpPr>
        <p:spPr>
          <a:xfrm>
            <a:off x="6970008" y="926995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Étoile à 5 branches 180"/>
          <p:cNvSpPr/>
          <p:nvPr/>
        </p:nvSpPr>
        <p:spPr>
          <a:xfrm>
            <a:off x="6379458" y="888260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Étoile à 5 branches 181"/>
          <p:cNvSpPr/>
          <p:nvPr/>
        </p:nvSpPr>
        <p:spPr>
          <a:xfrm>
            <a:off x="6576308" y="888260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Étoile à 5 branches 182"/>
          <p:cNvSpPr/>
          <p:nvPr/>
        </p:nvSpPr>
        <p:spPr>
          <a:xfrm>
            <a:off x="6773158" y="888260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Étoile à 5 branches 183"/>
          <p:cNvSpPr/>
          <p:nvPr/>
        </p:nvSpPr>
        <p:spPr>
          <a:xfrm>
            <a:off x="7181473" y="888260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85" name="Étoile à 5 branches 184"/>
          <p:cNvSpPr/>
          <p:nvPr/>
        </p:nvSpPr>
        <p:spPr>
          <a:xfrm>
            <a:off x="6970008" y="888260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Étoile à 5 branches 185"/>
          <p:cNvSpPr/>
          <p:nvPr/>
        </p:nvSpPr>
        <p:spPr>
          <a:xfrm>
            <a:off x="6379458" y="84825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Étoile à 5 branches 186"/>
          <p:cNvSpPr/>
          <p:nvPr/>
        </p:nvSpPr>
        <p:spPr>
          <a:xfrm>
            <a:off x="6576308" y="84825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Étoile à 5 branches 187"/>
          <p:cNvSpPr/>
          <p:nvPr/>
        </p:nvSpPr>
        <p:spPr>
          <a:xfrm>
            <a:off x="6773158" y="84825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Étoile à 5 branches 188"/>
          <p:cNvSpPr/>
          <p:nvPr/>
        </p:nvSpPr>
        <p:spPr>
          <a:xfrm>
            <a:off x="7181473" y="848255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90" name="Étoile à 5 branches 189"/>
          <p:cNvSpPr/>
          <p:nvPr/>
        </p:nvSpPr>
        <p:spPr>
          <a:xfrm>
            <a:off x="6970008" y="848255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30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61701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468</Words>
  <Application>Microsoft Macintosh PowerPoint</Application>
  <PresentationFormat>Personnalisé</PresentationFormat>
  <Paragraphs>67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cv63</dc:title>
  <dc:subject/>
  <dc:creator>www.ejemplodecv.com</dc:creator>
  <cp:keywords/>
  <dc:description/>
  <cp:lastModifiedBy>Axel Maille</cp:lastModifiedBy>
  <cp:revision>20</cp:revision>
  <dcterms:created xsi:type="dcterms:W3CDTF">2014-11-28T07:50:23Z</dcterms:created>
  <dcterms:modified xsi:type="dcterms:W3CDTF">2021-01-03T21:46:06Z</dcterms:modified>
  <cp:category/>
</cp:coreProperties>
</file>