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4242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77" d="100"/>
          <a:sy n="77" d="100"/>
        </p:scale>
        <p:origin x="3568" y="21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A74E-396F-8848-9140-47DD6067A06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CC55-1AC1-CD4B-8AFA-74F8DCF481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0211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A74E-396F-8848-9140-47DD6067A06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CC55-1AC1-CD4B-8AFA-74F8DCF481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9894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A74E-396F-8848-9140-47DD6067A06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CC55-1AC1-CD4B-8AFA-74F8DCF481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9250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A74E-396F-8848-9140-47DD6067A06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CC55-1AC1-CD4B-8AFA-74F8DCF481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4763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A74E-396F-8848-9140-47DD6067A06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CC55-1AC1-CD4B-8AFA-74F8DCF481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6344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A74E-396F-8848-9140-47DD6067A06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CC55-1AC1-CD4B-8AFA-74F8DCF481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8793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A74E-396F-8848-9140-47DD6067A06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CC55-1AC1-CD4B-8AFA-74F8DCF481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2948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A74E-396F-8848-9140-47DD6067A06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CC55-1AC1-CD4B-8AFA-74F8DCF481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1294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A74E-396F-8848-9140-47DD6067A06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CC55-1AC1-CD4B-8AFA-74F8DCF481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1275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A74E-396F-8848-9140-47DD6067A06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CC55-1AC1-CD4B-8AFA-74F8DCF481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0227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A74E-396F-8848-9140-47DD6067A06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CC55-1AC1-CD4B-8AFA-74F8DCF481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4651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75A74E-396F-8848-9140-47DD6067A064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0ACC55-1AC1-CD4B-8AFA-74F8DCF481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4698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j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>
            <a:off x="3014134" y="160859"/>
            <a:ext cx="0" cy="10362687"/>
          </a:xfrm>
          <a:prstGeom prst="line">
            <a:avLst/>
          </a:prstGeom>
          <a:ln w="6350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190000" y="1849811"/>
            <a:ext cx="2910897" cy="461665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2400" b="1" dirty="0">
                <a:latin typeface="Arial"/>
                <a:cs typeface="Arial"/>
              </a:rPr>
              <a:t>Clara COSTE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190000" y="2246160"/>
            <a:ext cx="2579151" cy="338554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CARGO BUSCANDO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190000" y="3008777"/>
            <a:ext cx="2731000" cy="2462212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fr-FR" sz="1100" dirty="0"/>
              <a:t>NOMBRE : Clara COSTE</a:t>
            </a:r>
          </a:p>
          <a:p>
            <a:endParaRPr lang="fr-FR" sz="1100" dirty="0"/>
          </a:p>
          <a:p>
            <a:r>
              <a:rPr lang="fr-FR" sz="1100" dirty="0"/>
              <a:t>JOB: CARGO OCCUPADO</a:t>
            </a:r>
          </a:p>
          <a:p>
            <a:endParaRPr lang="fr-FR" sz="1100" dirty="0"/>
          </a:p>
          <a:p>
            <a:r>
              <a:rPr lang="fr-FR" sz="1100" dirty="0"/>
              <a:t>TELEFONO :  6123 456 789</a:t>
            </a:r>
          </a:p>
          <a:p>
            <a:endParaRPr lang="fr-FR" sz="1100" dirty="0"/>
          </a:p>
          <a:p>
            <a:r>
              <a:rPr lang="fr-FR" sz="1100" dirty="0"/>
              <a:t>EMAIL: MAIL@MAIL.COM</a:t>
            </a:r>
          </a:p>
          <a:p>
            <a:endParaRPr lang="fr-FR" sz="1100" dirty="0"/>
          </a:p>
          <a:p>
            <a:r>
              <a:rPr lang="fr-FR" sz="1100" dirty="0"/>
              <a:t>WEBSITE : HTTP//WWW.WEBSITE.COM</a:t>
            </a:r>
            <a:br>
              <a:rPr lang="fr-FR" sz="1100" dirty="0"/>
            </a:br>
            <a:endParaRPr lang="fr-FR" sz="1100" dirty="0"/>
          </a:p>
          <a:p>
            <a:r>
              <a:rPr lang="fr-FR" sz="1100" dirty="0"/>
              <a:t>NATIONALIDAD : ESPANOL</a:t>
            </a:r>
          </a:p>
          <a:p>
            <a:endParaRPr lang="fr-FR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fr-FR" sz="1100" dirty="0"/>
              <a:t>DIRECCION: Plaça de Catalunya	1708002 Barcelona</a:t>
            </a:r>
            <a:br>
              <a:rPr lang="en-GB" sz="1100" dirty="0"/>
            </a:br>
            <a:endParaRPr lang="fr-FR" sz="1100" dirty="0"/>
          </a:p>
        </p:txBody>
      </p:sp>
      <p:sp>
        <p:nvSpPr>
          <p:cNvPr id="13" name="ZoneTexte 12"/>
          <p:cNvSpPr txBox="1"/>
          <p:nvPr/>
        </p:nvSpPr>
        <p:spPr>
          <a:xfrm>
            <a:off x="190000" y="6158998"/>
            <a:ext cx="2579151" cy="1580268"/>
          </a:xfrm>
          <a:prstGeom prst="rect">
            <a:avLst/>
          </a:prstGeom>
          <a:noFill/>
        </p:spPr>
        <p:txBody>
          <a:bodyPr wrap="square" rtlCol="0"/>
          <a:lstStyle/>
          <a:p>
            <a:pPr algn="just"/>
            <a:r>
              <a:rPr lang="es-ES" sz="1100" dirty="0">
                <a:solidFill>
                  <a:schemeClr val="bg1">
                    <a:lumMod val="50000"/>
                  </a:schemeClr>
                </a:solidFill>
                <a:latin typeface="+mj-lt"/>
                <a:cs typeface="Avenir Book"/>
              </a:rPr>
              <a:t>Describir brevemente su carrera, sus habilidades para el trabajo y sus objetivos de carrera.</a:t>
            </a:r>
          </a:p>
          <a:p>
            <a:pPr algn="just"/>
            <a:r>
              <a:rPr lang="en-GB" sz="1100" dirty="0">
                <a:solidFill>
                  <a:schemeClr val="bg1">
                    <a:lumMod val="50000"/>
                  </a:schemeClr>
                </a:solidFill>
                <a:latin typeface="+mj-lt"/>
                <a:cs typeface="Avenir Book"/>
              </a:rPr>
              <a:t>Lorem ipsum </a:t>
            </a:r>
            <a:r>
              <a:rPr lang="en-GB" sz="1100" dirty="0" err="1">
                <a:solidFill>
                  <a:schemeClr val="bg1">
                    <a:lumMod val="50000"/>
                  </a:schemeClr>
                </a:solidFill>
                <a:latin typeface="+mj-lt"/>
                <a:cs typeface="Avenir Book"/>
              </a:rPr>
              <a:t>dolor</a:t>
            </a:r>
            <a:r>
              <a:rPr lang="en-GB" sz="1100" dirty="0">
                <a:solidFill>
                  <a:schemeClr val="bg1">
                    <a:lumMod val="50000"/>
                  </a:schemeClr>
                </a:solidFill>
                <a:latin typeface="+mj-lt"/>
                <a:cs typeface="Avenir Book"/>
              </a:rPr>
              <a:t> sit </a:t>
            </a:r>
            <a:r>
              <a:rPr lang="en-GB" sz="1100" dirty="0" err="1">
                <a:solidFill>
                  <a:schemeClr val="bg1">
                    <a:lumMod val="50000"/>
                  </a:schemeClr>
                </a:solidFill>
                <a:latin typeface="+mj-lt"/>
                <a:cs typeface="Avenir Book"/>
              </a:rPr>
              <a:t>amet</a:t>
            </a:r>
            <a:r>
              <a:rPr lang="en-GB" sz="1100" dirty="0">
                <a:solidFill>
                  <a:schemeClr val="bg1">
                    <a:lumMod val="50000"/>
                  </a:schemeClr>
                </a:solidFill>
                <a:latin typeface="+mj-lt"/>
                <a:cs typeface="Avenir Book"/>
              </a:rPr>
              <a:t>, </a:t>
            </a:r>
            <a:r>
              <a:rPr lang="en-GB" sz="1100" dirty="0" err="1">
                <a:solidFill>
                  <a:schemeClr val="bg1">
                    <a:lumMod val="50000"/>
                  </a:schemeClr>
                </a:solidFill>
                <a:latin typeface="+mj-lt"/>
                <a:cs typeface="Avenir Book"/>
              </a:rPr>
              <a:t>consectetur</a:t>
            </a:r>
            <a:r>
              <a:rPr lang="en-GB" sz="1100" dirty="0">
                <a:solidFill>
                  <a:schemeClr val="bg1">
                    <a:lumMod val="50000"/>
                  </a:schemeClr>
                </a:solidFill>
                <a:latin typeface="+mj-lt"/>
                <a:cs typeface="Avenir Book"/>
              </a:rPr>
              <a:t> </a:t>
            </a:r>
            <a:r>
              <a:rPr lang="en-GB" sz="1100" dirty="0" err="1">
                <a:solidFill>
                  <a:schemeClr val="bg1">
                    <a:lumMod val="50000"/>
                  </a:schemeClr>
                </a:solidFill>
                <a:latin typeface="+mj-lt"/>
                <a:cs typeface="Avenir Book"/>
              </a:rPr>
              <a:t>adipiscing</a:t>
            </a:r>
            <a:r>
              <a:rPr lang="en-GB" sz="1100" dirty="0">
                <a:solidFill>
                  <a:schemeClr val="bg1">
                    <a:lumMod val="50000"/>
                  </a:schemeClr>
                </a:solidFill>
                <a:latin typeface="+mj-lt"/>
                <a:cs typeface="Avenir Book"/>
              </a:rPr>
              <a:t> </a:t>
            </a:r>
            <a:r>
              <a:rPr lang="en-GB" sz="1100" dirty="0" err="1">
                <a:solidFill>
                  <a:schemeClr val="bg1">
                    <a:lumMod val="50000"/>
                  </a:schemeClr>
                </a:solidFill>
                <a:latin typeface="+mj-lt"/>
                <a:cs typeface="Avenir Book"/>
              </a:rPr>
              <a:t>elit</a:t>
            </a:r>
            <a:r>
              <a:rPr lang="en-GB" sz="1100" dirty="0">
                <a:solidFill>
                  <a:schemeClr val="bg1">
                    <a:lumMod val="50000"/>
                  </a:schemeClr>
                </a:solidFill>
                <a:latin typeface="+mj-lt"/>
                <a:cs typeface="Avenir Book"/>
              </a:rPr>
              <a:t>. </a:t>
            </a:r>
            <a:r>
              <a:rPr lang="en-GB" sz="1100" dirty="0" err="1">
                <a:solidFill>
                  <a:schemeClr val="bg1">
                    <a:lumMod val="50000"/>
                  </a:schemeClr>
                </a:solidFill>
                <a:latin typeface="+mj-lt"/>
                <a:cs typeface="Avenir Book"/>
              </a:rPr>
              <a:t>Quisque pulvinar sit amet turpis ut consequat. Lorem ipsum dolor sit amet, consectetur adipiscing elit. Quisque pulvinar sit amet turpis ut consequat. </a:t>
            </a:r>
            <a:endParaRPr lang="en-GB" sz="1100" dirty="0">
              <a:solidFill>
                <a:schemeClr val="bg1">
                  <a:lumMod val="50000"/>
                </a:schemeClr>
              </a:solidFill>
              <a:latin typeface="+mj-lt"/>
              <a:cs typeface="Avenir Book"/>
            </a:endParaRPr>
          </a:p>
          <a:p>
            <a:pPr algn="just"/>
            <a:endParaRPr lang="en-GB" sz="1100" dirty="0">
              <a:solidFill>
                <a:schemeClr val="bg1">
                  <a:lumMod val="50000"/>
                </a:schemeClr>
              </a:solidFill>
              <a:latin typeface="+mj-lt"/>
              <a:cs typeface="Avenir Book"/>
            </a:endParaRPr>
          </a:p>
          <a:p>
            <a:pPr algn="just"/>
            <a:endParaRPr lang="fr-FR" sz="1100" dirty="0">
              <a:solidFill>
                <a:schemeClr val="bg1">
                  <a:lumMod val="50000"/>
                </a:schemeClr>
              </a:solidFill>
              <a:latin typeface="+mj-lt"/>
              <a:cs typeface="Avenir Book"/>
            </a:endParaRPr>
          </a:p>
        </p:txBody>
      </p:sp>
      <p:cxnSp>
        <p:nvCxnSpPr>
          <p:cNvPr id="17" name="Connecteur droit 16"/>
          <p:cNvCxnSpPr/>
          <p:nvPr/>
        </p:nvCxnSpPr>
        <p:spPr>
          <a:xfrm flipH="1">
            <a:off x="0" y="2675334"/>
            <a:ext cx="3014134" cy="0"/>
          </a:xfrm>
          <a:prstGeom prst="line">
            <a:avLst/>
          </a:prstGeom>
          <a:ln w="6350" cmpd="sng">
            <a:solidFill>
              <a:srgbClr val="A6A6A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H="1">
            <a:off x="0" y="5837634"/>
            <a:ext cx="3014134" cy="0"/>
          </a:xfrm>
          <a:prstGeom prst="line">
            <a:avLst/>
          </a:prstGeom>
          <a:ln w="6350" cmpd="sng">
            <a:solidFill>
              <a:srgbClr val="A6A6A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Tableau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7898973"/>
              </p:ext>
            </p:extLst>
          </p:nvPr>
        </p:nvGraphicFramePr>
        <p:xfrm>
          <a:off x="3100898" y="353444"/>
          <a:ext cx="4355434" cy="1559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554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dirty="0"/>
                        <a:t>ESTUDIOS REALIZADOS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GRADO 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defTabSz="685800">
                        <a:defRPr/>
                      </a:pPr>
                      <a:r>
                        <a:rPr lang="es-ES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Describir las especialidades de esta formación : diplomas , opciones de formación ...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GRADO 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defTabSz="685800">
                        <a:defRPr/>
                      </a:pPr>
                      <a:r>
                        <a:rPr lang="es-ES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Describir las especialidades de esta formación : diplomas , opciones de formación ...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1" name="Tableau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28912"/>
              </p:ext>
            </p:extLst>
          </p:nvPr>
        </p:nvGraphicFramePr>
        <p:xfrm>
          <a:off x="3100897" y="2415437"/>
          <a:ext cx="4348740" cy="3078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487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3131">
                <a:tc>
                  <a:txBody>
                    <a:bodyPr/>
                    <a:lstStyle/>
                    <a:p>
                      <a:pPr algn="l"/>
                      <a:r>
                        <a:rPr lang="fr-FR" dirty="0"/>
                        <a:t>EXPERIENCE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EMPRESA | CARGO OCCUPADO 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s-ES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Describir las funciones ocupado por esta posición . Describa su asignación y los resultados que obtuvo . No dude de cuantificar. </a:t>
                      </a:r>
                      <a:endParaRPr lang="fr-FR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EMPRESA | CARGO OCCUPADO 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Quisque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pulvinar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turpis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ut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consequat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  <a:p>
                      <a:pPr algn="l"/>
                      <a:endParaRPr lang="fr-FR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EMPRESA | CARGO OCCUPADO 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Quisque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pulvinar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turpis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ut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consequat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  <a:p>
                      <a:pPr algn="l"/>
                      <a:endParaRPr lang="fr-FR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EMPRESA | CARGO OCCUPADO 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Quisque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pulvinar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turpis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ut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consequat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22" name="Connecteur droit 21"/>
          <p:cNvCxnSpPr/>
          <p:nvPr/>
        </p:nvCxnSpPr>
        <p:spPr>
          <a:xfrm flipH="1">
            <a:off x="3014134" y="2268338"/>
            <a:ext cx="4548716" cy="0"/>
          </a:xfrm>
          <a:prstGeom prst="line">
            <a:avLst/>
          </a:prstGeom>
          <a:ln w="6350" cmpd="sng">
            <a:solidFill>
              <a:srgbClr val="A6A6A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flipH="1">
            <a:off x="3014134" y="5837634"/>
            <a:ext cx="4548716" cy="0"/>
          </a:xfrm>
          <a:prstGeom prst="line">
            <a:avLst/>
          </a:prstGeom>
          <a:ln w="6350" cmpd="sng">
            <a:solidFill>
              <a:srgbClr val="A6A6A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5" name="Tableau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4274215"/>
              </p:ext>
            </p:extLst>
          </p:nvPr>
        </p:nvGraphicFramePr>
        <p:xfrm>
          <a:off x="3126922" y="6289754"/>
          <a:ext cx="4329410" cy="155467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29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MANAGEMENT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PROJECT MANAGEMENT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ADMINISTRACION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2154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GESTIÓN DEL CAMBIO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6" name="ZoneTexte 25"/>
          <p:cNvSpPr txBox="1"/>
          <p:nvPr/>
        </p:nvSpPr>
        <p:spPr>
          <a:xfrm>
            <a:off x="3126922" y="5868037"/>
            <a:ext cx="2396209" cy="338554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none" rtlCol="0"/>
          <a:lstStyle/>
          <a:p>
            <a:r>
              <a:rPr lang="fr-FR" sz="1600" dirty="0"/>
              <a:t>SKILLS</a:t>
            </a:r>
          </a:p>
        </p:txBody>
      </p:sp>
      <p:graphicFrame>
        <p:nvGraphicFramePr>
          <p:cNvPr id="150" name="Tableau 1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1665529"/>
              </p:ext>
            </p:extLst>
          </p:nvPr>
        </p:nvGraphicFramePr>
        <p:xfrm>
          <a:off x="3126922" y="7972086"/>
          <a:ext cx="4124584" cy="155467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24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DINAMICA</a:t>
                      </a:r>
                    </a:p>
                  </a:txBody>
                  <a:tcPr anchor="ctr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CREATIVA</a:t>
                      </a:r>
                    </a:p>
                  </a:txBody>
                  <a:tcPr anchor="ctr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AUTONOMIA</a:t>
                      </a:r>
                    </a:p>
                  </a:txBody>
                  <a:tcPr anchor="ctr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2154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INVOLUCRADA</a:t>
                      </a:r>
                    </a:p>
                  </a:txBody>
                  <a:tcPr anchor="ctr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91" name="Tableau 19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2110101"/>
              </p:ext>
            </p:extLst>
          </p:nvPr>
        </p:nvGraphicFramePr>
        <p:xfrm>
          <a:off x="3126922" y="9677248"/>
          <a:ext cx="4124584" cy="78167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24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ALEMAN</a:t>
                      </a:r>
                    </a:p>
                  </a:txBody>
                  <a:tcPr anchor="ctr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INGLES</a:t>
                      </a:r>
                    </a:p>
                  </a:txBody>
                  <a:tcPr anchor="ctr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8" name="Étoile à 8 branches 117"/>
          <p:cNvSpPr/>
          <p:nvPr/>
        </p:nvSpPr>
        <p:spPr>
          <a:xfrm>
            <a:off x="5643176" y="6405571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9" name="Étoile à 8 branches 118"/>
          <p:cNvSpPr/>
          <p:nvPr/>
        </p:nvSpPr>
        <p:spPr>
          <a:xfrm>
            <a:off x="5795576" y="6405571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0" name="Étoile à 8 branches 119"/>
          <p:cNvSpPr/>
          <p:nvPr/>
        </p:nvSpPr>
        <p:spPr>
          <a:xfrm>
            <a:off x="5939744" y="6405571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1" name="Étoile à 8 branches 120"/>
          <p:cNvSpPr/>
          <p:nvPr/>
        </p:nvSpPr>
        <p:spPr>
          <a:xfrm>
            <a:off x="6090777" y="6405571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2" name="Étoile à 8 branches 121"/>
          <p:cNvSpPr/>
          <p:nvPr/>
        </p:nvSpPr>
        <p:spPr>
          <a:xfrm>
            <a:off x="5499008" y="6405571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3" name="Étoile à 8 branches 122"/>
          <p:cNvSpPr/>
          <p:nvPr/>
        </p:nvSpPr>
        <p:spPr>
          <a:xfrm>
            <a:off x="6387345" y="6407781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4" name="Étoile à 8 branches 123"/>
          <p:cNvSpPr/>
          <p:nvPr/>
        </p:nvSpPr>
        <p:spPr>
          <a:xfrm>
            <a:off x="6539745" y="6407781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5" name="Étoile à 8 branches 124"/>
          <p:cNvSpPr/>
          <p:nvPr/>
        </p:nvSpPr>
        <p:spPr>
          <a:xfrm>
            <a:off x="6683913" y="6407781"/>
            <a:ext cx="144168" cy="143325"/>
          </a:xfrm>
          <a:prstGeom prst="star8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6" name="Étoile à 8 branches 125"/>
          <p:cNvSpPr/>
          <p:nvPr/>
        </p:nvSpPr>
        <p:spPr>
          <a:xfrm>
            <a:off x="6834946" y="6407781"/>
            <a:ext cx="144168" cy="143325"/>
          </a:xfrm>
          <a:prstGeom prst="star8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7" name="Étoile à 8 branches 126"/>
          <p:cNvSpPr/>
          <p:nvPr/>
        </p:nvSpPr>
        <p:spPr>
          <a:xfrm>
            <a:off x="6243177" y="6407781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8" name="Étoile à 8 branches 127"/>
          <p:cNvSpPr/>
          <p:nvPr/>
        </p:nvSpPr>
        <p:spPr>
          <a:xfrm>
            <a:off x="5651408" y="6798243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9" name="Étoile à 8 branches 128"/>
          <p:cNvSpPr/>
          <p:nvPr/>
        </p:nvSpPr>
        <p:spPr>
          <a:xfrm>
            <a:off x="5803808" y="6798243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0" name="Étoile à 8 branches 129"/>
          <p:cNvSpPr/>
          <p:nvPr/>
        </p:nvSpPr>
        <p:spPr>
          <a:xfrm>
            <a:off x="5947976" y="6798243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1" name="Étoile à 8 branches 130"/>
          <p:cNvSpPr/>
          <p:nvPr/>
        </p:nvSpPr>
        <p:spPr>
          <a:xfrm>
            <a:off x="6099009" y="6798243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2" name="Étoile à 8 branches 131"/>
          <p:cNvSpPr/>
          <p:nvPr/>
        </p:nvSpPr>
        <p:spPr>
          <a:xfrm>
            <a:off x="5507240" y="6798243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3" name="Étoile à 8 branches 132"/>
          <p:cNvSpPr/>
          <p:nvPr/>
        </p:nvSpPr>
        <p:spPr>
          <a:xfrm>
            <a:off x="6395577" y="6800453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4" name="Étoile à 8 branches 133"/>
          <p:cNvSpPr/>
          <p:nvPr/>
        </p:nvSpPr>
        <p:spPr>
          <a:xfrm>
            <a:off x="6547977" y="6800453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5" name="Étoile à 8 branches 134"/>
          <p:cNvSpPr/>
          <p:nvPr/>
        </p:nvSpPr>
        <p:spPr>
          <a:xfrm>
            <a:off x="6692145" y="6800453"/>
            <a:ext cx="144168" cy="143325"/>
          </a:xfrm>
          <a:prstGeom prst="star8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6" name="Étoile à 8 branches 135"/>
          <p:cNvSpPr/>
          <p:nvPr/>
        </p:nvSpPr>
        <p:spPr>
          <a:xfrm>
            <a:off x="6843178" y="6800453"/>
            <a:ext cx="144168" cy="143325"/>
          </a:xfrm>
          <a:prstGeom prst="star8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7" name="Étoile à 8 branches 136"/>
          <p:cNvSpPr/>
          <p:nvPr/>
        </p:nvSpPr>
        <p:spPr>
          <a:xfrm>
            <a:off x="6251409" y="6800453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8" name="Étoile à 8 branches 137"/>
          <p:cNvSpPr/>
          <p:nvPr/>
        </p:nvSpPr>
        <p:spPr>
          <a:xfrm>
            <a:off x="5643176" y="7196406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9" name="Étoile à 8 branches 138"/>
          <p:cNvSpPr/>
          <p:nvPr/>
        </p:nvSpPr>
        <p:spPr>
          <a:xfrm>
            <a:off x="5795576" y="7196406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0" name="Étoile à 8 branches 139"/>
          <p:cNvSpPr/>
          <p:nvPr/>
        </p:nvSpPr>
        <p:spPr>
          <a:xfrm>
            <a:off x="5939744" y="7196406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1" name="Étoile à 8 branches 140"/>
          <p:cNvSpPr/>
          <p:nvPr/>
        </p:nvSpPr>
        <p:spPr>
          <a:xfrm>
            <a:off x="6090777" y="7196406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2" name="Étoile à 8 branches 141"/>
          <p:cNvSpPr/>
          <p:nvPr/>
        </p:nvSpPr>
        <p:spPr>
          <a:xfrm>
            <a:off x="5499008" y="7196406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3" name="Étoile à 8 branches 142"/>
          <p:cNvSpPr/>
          <p:nvPr/>
        </p:nvSpPr>
        <p:spPr>
          <a:xfrm>
            <a:off x="6387345" y="7198616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4" name="Étoile à 8 branches 143"/>
          <p:cNvSpPr/>
          <p:nvPr/>
        </p:nvSpPr>
        <p:spPr>
          <a:xfrm>
            <a:off x="6539745" y="7198616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5" name="Étoile à 8 branches 144"/>
          <p:cNvSpPr/>
          <p:nvPr/>
        </p:nvSpPr>
        <p:spPr>
          <a:xfrm>
            <a:off x="6683913" y="7198616"/>
            <a:ext cx="144168" cy="143325"/>
          </a:xfrm>
          <a:prstGeom prst="star8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6" name="Étoile à 8 branches 145"/>
          <p:cNvSpPr/>
          <p:nvPr/>
        </p:nvSpPr>
        <p:spPr>
          <a:xfrm>
            <a:off x="6834946" y="7198616"/>
            <a:ext cx="144168" cy="143325"/>
          </a:xfrm>
          <a:prstGeom prst="star8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7" name="Étoile à 8 branches 146"/>
          <p:cNvSpPr/>
          <p:nvPr/>
        </p:nvSpPr>
        <p:spPr>
          <a:xfrm>
            <a:off x="6243177" y="7198616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0" name="Étoile à 8 branches 209"/>
          <p:cNvSpPr/>
          <p:nvPr/>
        </p:nvSpPr>
        <p:spPr>
          <a:xfrm>
            <a:off x="5643176" y="7595942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1" name="Étoile à 8 branches 210"/>
          <p:cNvSpPr/>
          <p:nvPr/>
        </p:nvSpPr>
        <p:spPr>
          <a:xfrm>
            <a:off x="5795576" y="7595942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2" name="Étoile à 8 branches 211"/>
          <p:cNvSpPr/>
          <p:nvPr/>
        </p:nvSpPr>
        <p:spPr>
          <a:xfrm>
            <a:off x="5939744" y="7595942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3" name="Étoile à 8 branches 212"/>
          <p:cNvSpPr/>
          <p:nvPr/>
        </p:nvSpPr>
        <p:spPr>
          <a:xfrm>
            <a:off x="6090777" y="7595942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4" name="Étoile à 8 branches 213"/>
          <p:cNvSpPr/>
          <p:nvPr/>
        </p:nvSpPr>
        <p:spPr>
          <a:xfrm>
            <a:off x="5499008" y="7595942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5" name="Étoile à 8 branches 214"/>
          <p:cNvSpPr/>
          <p:nvPr/>
        </p:nvSpPr>
        <p:spPr>
          <a:xfrm>
            <a:off x="6387345" y="7598152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6" name="Étoile à 8 branches 215"/>
          <p:cNvSpPr/>
          <p:nvPr/>
        </p:nvSpPr>
        <p:spPr>
          <a:xfrm>
            <a:off x="6539745" y="7598152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7" name="Étoile à 8 branches 216"/>
          <p:cNvSpPr/>
          <p:nvPr/>
        </p:nvSpPr>
        <p:spPr>
          <a:xfrm>
            <a:off x="6683913" y="7598152"/>
            <a:ext cx="144168" cy="143325"/>
          </a:xfrm>
          <a:prstGeom prst="star8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8" name="Étoile à 8 branches 217"/>
          <p:cNvSpPr/>
          <p:nvPr/>
        </p:nvSpPr>
        <p:spPr>
          <a:xfrm>
            <a:off x="6834946" y="7598152"/>
            <a:ext cx="144168" cy="143325"/>
          </a:xfrm>
          <a:prstGeom prst="star8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9" name="Étoile à 8 branches 218"/>
          <p:cNvSpPr/>
          <p:nvPr/>
        </p:nvSpPr>
        <p:spPr>
          <a:xfrm>
            <a:off x="6243177" y="7598152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0" name="Étoile à 8 branches 219"/>
          <p:cNvSpPr/>
          <p:nvPr/>
        </p:nvSpPr>
        <p:spPr>
          <a:xfrm>
            <a:off x="5634944" y="8088842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1" name="Étoile à 8 branches 220"/>
          <p:cNvSpPr/>
          <p:nvPr/>
        </p:nvSpPr>
        <p:spPr>
          <a:xfrm>
            <a:off x="5787344" y="8088842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2" name="Étoile à 8 branches 221"/>
          <p:cNvSpPr/>
          <p:nvPr/>
        </p:nvSpPr>
        <p:spPr>
          <a:xfrm>
            <a:off x="5931512" y="8088842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3" name="Étoile à 8 branches 222"/>
          <p:cNvSpPr/>
          <p:nvPr/>
        </p:nvSpPr>
        <p:spPr>
          <a:xfrm>
            <a:off x="6082545" y="8088842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4" name="Étoile à 8 branches 223"/>
          <p:cNvSpPr/>
          <p:nvPr/>
        </p:nvSpPr>
        <p:spPr>
          <a:xfrm>
            <a:off x="5490776" y="8088842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5" name="Étoile à 8 branches 224"/>
          <p:cNvSpPr/>
          <p:nvPr/>
        </p:nvSpPr>
        <p:spPr>
          <a:xfrm>
            <a:off x="6379113" y="8091052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6" name="Étoile à 8 branches 225"/>
          <p:cNvSpPr/>
          <p:nvPr/>
        </p:nvSpPr>
        <p:spPr>
          <a:xfrm>
            <a:off x="6531513" y="8091052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7" name="Étoile à 8 branches 226"/>
          <p:cNvSpPr/>
          <p:nvPr/>
        </p:nvSpPr>
        <p:spPr>
          <a:xfrm>
            <a:off x="6675681" y="8091052"/>
            <a:ext cx="144168" cy="143325"/>
          </a:xfrm>
          <a:prstGeom prst="star8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8" name="Étoile à 8 branches 227"/>
          <p:cNvSpPr/>
          <p:nvPr/>
        </p:nvSpPr>
        <p:spPr>
          <a:xfrm>
            <a:off x="6826714" y="8091052"/>
            <a:ext cx="144168" cy="143325"/>
          </a:xfrm>
          <a:prstGeom prst="star8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9" name="Étoile à 8 branches 228"/>
          <p:cNvSpPr/>
          <p:nvPr/>
        </p:nvSpPr>
        <p:spPr>
          <a:xfrm>
            <a:off x="6234945" y="8091052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0" name="Étoile à 8 branches 229"/>
          <p:cNvSpPr/>
          <p:nvPr/>
        </p:nvSpPr>
        <p:spPr>
          <a:xfrm>
            <a:off x="5643176" y="8481514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1" name="Étoile à 8 branches 230"/>
          <p:cNvSpPr/>
          <p:nvPr/>
        </p:nvSpPr>
        <p:spPr>
          <a:xfrm>
            <a:off x="5795576" y="8481514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2" name="Étoile à 8 branches 251"/>
          <p:cNvSpPr/>
          <p:nvPr/>
        </p:nvSpPr>
        <p:spPr>
          <a:xfrm>
            <a:off x="5939744" y="8481514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3" name="Étoile à 8 branches 252"/>
          <p:cNvSpPr/>
          <p:nvPr/>
        </p:nvSpPr>
        <p:spPr>
          <a:xfrm>
            <a:off x="6090777" y="8481514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4" name="Étoile à 8 branches 253"/>
          <p:cNvSpPr/>
          <p:nvPr/>
        </p:nvSpPr>
        <p:spPr>
          <a:xfrm>
            <a:off x="5499008" y="8481514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5" name="Étoile à 8 branches 254"/>
          <p:cNvSpPr/>
          <p:nvPr/>
        </p:nvSpPr>
        <p:spPr>
          <a:xfrm>
            <a:off x="6387345" y="8483724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6" name="Étoile à 8 branches 255"/>
          <p:cNvSpPr/>
          <p:nvPr/>
        </p:nvSpPr>
        <p:spPr>
          <a:xfrm>
            <a:off x="6539745" y="8483724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7" name="Étoile à 8 branches 256"/>
          <p:cNvSpPr/>
          <p:nvPr/>
        </p:nvSpPr>
        <p:spPr>
          <a:xfrm>
            <a:off x="6683913" y="8483724"/>
            <a:ext cx="144168" cy="143325"/>
          </a:xfrm>
          <a:prstGeom prst="star8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8" name="Étoile à 8 branches 257"/>
          <p:cNvSpPr/>
          <p:nvPr/>
        </p:nvSpPr>
        <p:spPr>
          <a:xfrm>
            <a:off x="6834946" y="8483724"/>
            <a:ext cx="144168" cy="143325"/>
          </a:xfrm>
          <a:prstGeom prst="star8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9" name="Étoile à 8 branches 258"/>
          <p:cNvSpPr/>
          <p:nvPr/>
        </p:nvSpPr>
        <p:spPr>
          <a:xfrm>
            <a:off x="6243177" y="8483724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0" name="Étoile à 8 branches 259"/>
          <p:cNvSpPr/>
          <p:nvPr/>
        </p:nvSpPr>
        <p:spPr>
          <a:xfrm>
            <a:off x="5634944" y="8879677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1" name="Étoile à 8 branches 260"/>
          <p:cNvSpPr/>
          <p:nvPr/>
        </p:nvSpPr>
        <p:spPr>
          <a:xfrm>
            <a:off x="5787344" y="8879677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2" name="Étoile à 8 branches 261"/>
          <p:cNvSpPr/>
          <p:nvPr/>
        </p:nvSpPr>
        <p:spPr>
          <a:xfrm>
            <a:off x="5931512" y="8879677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3" name="Étoile à 8 branches 262"/>
          <p:cNvSpPr/>
          <p:nvPr/>
        </p:nvSpPr>
        <p:spPr>
          <a:xfrm>
            <a:off x="6082545" y="8879677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4" name="Étoile à 8 branches 263"/>
          <p:cNvSpPr/>
          <p:nvPr/>
        </p:nvSpPr>
        <p:spPr>
          <a:xfrm>
            <a:off x="5490776" y="8879677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5" name="Étoile à 8 branches 264"/>
          <p:cNvSpPr/>
          <p:nvPr/>
        </p:nvSpPr>
        <p:spPr>
          <a:xfrm>
            <a:off x="6379113" y="8881887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6" name="Étoile à 8 branches 265"/>
          <p:cNvSpPr/>
          <p:nvPr/>
        </p:nvSpPr>
        <p:spPr>
          <a:xfrm>
            <a:off x="6531513" y="8881887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7" name="Étoile à 8 branches 266"/>
          <p:cNvSpPr/>
          <p:nvPr/>
        </p:nvSpPr>
        <p:spPr>
          <a:xfrm>
            <a:off x="6675681" y="8881887"/>
            <a:ext cx="144168" cy="143325"/>
          </a:xfrm>
          <a:prstGeom prst="star8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8" name="Étoile à 8 branches 267"/>
          <p:cNvSpPr/>
          <p:nvPr/>
        </p:nvSpPr>
        <p:spPr>
          <a:xfrm>
            <a:off x="6826714" y="8881887"/>
            <a:ext cx="144168" cy="143325"/>
          </a:xfrm>
          <a:prstGeom prst="star8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9" name="Étoile à 8 branches 268"/>
          <p:cNvSpPr/>
          <p:nvPr/>
        </p:nvSpPr>
        <p:spPr>
          <a:xfrm>
            <a:off x="6234945" y="8881887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0" name="Étoile à 8 branches 269"/>
          <p:cNvSpPr/>
          <p:nvPr/>
        </p:nvSpPr>
        <p:spPr>
          <a:xfrm>
            <a:off x="5634944" y="9279213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1" name="Étoile à 8 branches 270"/>
          <p:cNvSpPr/>
          <p:nvPr/>
        </p:nvSpPr>
        <p:spPr>
          <a:xfrm>
            <a:off x="5787344" y="9279213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2" name="Étoile à 8 branches 271"/>
          <p:cNvSpPr/>
          <p:nvPr/>
        </p:nvSpPr>
        <p:spPr>
          <a:xfrm>
            <a:off x="5931512" y="9279213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3" name="Étoile à 8 branches 272"/>
          <p:cNvSpPr/>
          <p:nvPr/>
        </p:nvSpPr>
        <p:spPr>
          <a:xfrm>
            <a:off x="6082545" y="9279213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4" name="Étoile à 8 branches 273"/>
          <p:cNvSpPr/>
          <p:nvPr/>
        </p:nvSpPr>
        <p:spPr>
          <a:xfrm>
            <a:off x="5490776" y="9279213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5" name="Étoile à 8 branches 274"/>
          <p:cNvSpPr/>
          <p:nvPr/>
        </p:nvSpPr>
        <p:spPr>
          <a:xfrm>
            <a:off x="6379113" y="9281423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6" name="Étoile à 8 branches 275"/>
          <p:cNvSpPr/>
          <p:nvPr/>
        </p:nvSpPr>
        <p:spPr>
          <a:xfrm>
            <a:off x="6531513" y="9281423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7" name="Étoile à 8 branches 276"/>
          <p:cNvSpPr/>
          <p:nvPr/>
        </p:nvSpPr>
        <p:spPr>
          <a:xfrm>
            <a:off x="6675681" y="9281423"/>
            <a:ext cx="144168" cy="143325"/>
          </a:xfrm>
          <a:prstGeom prst="star8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8" name="Étoile à 8 branches 277"/>
          <p:cNvSpPr/>
          <p:nvPr/>
        </p:nvSpPr>
        <p:spPr>
          <a:xfrm>
            <a:off x="6826714" y="9281423"/>
            <a:ext cx="144168" cy="143325"/>
          </a:xfrm>
          <a:prstGeom prst="star8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9" name="Étoile à 8 branches 278"/>
          <p:cNvSpPr/>
          <p:nvPr/>
        </p:nvSpPr>
        <p:spPr>
          <a:xfrm>
            <a:off x="6234945" y="9281423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0" name="Étoile à 8 branches 279"/>
          <p:cNvSpPr/>
          <p:nvPr/>
        </p:nvSpPr>
        <p:spPr>
          <a:xfrm>
            <a:off x="5626712" y="9800945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1" name="Étoile à 8 branches 280"/>
          <p:cNvSpPr/>
          <p:nvPr/>
        </p:nvSpPr>
        <p:spPr>
          <a:xfrm>
            <a:off x="5779112" y="9800945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2" name="Étoile à 8 branches 281"/>
          <p:cNvSpPr/>
          <p:nvPr/>
        </p:nvSpPr>
        <p:spPr>
          <a:xfrm>
            <a:off x="5923280" y="9800945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3" name="Étoile à 8 branches 282"/>
          <p:cNvSpPr/>
          <p:nvPr/>
        </p:nvSpPr>
        <p:spPr>
          <a:xfrm>
            <a:off x="6074313" y="9800945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4" name="Étoile à 8 branches 283"/>
          <p:cNvSpPr/>
          <p:nvPr/>
        </p:nvSpPr>
        <p:spPr>
          <a:xfrm>
            <a:off x="5482544" y="9800945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5" name="Étoile à 8 branches 284"/>
          <p:cNvSpPr/>
          <p:nvPr/>
        </p:nvSpPr>
        <p:spPr>
          <a:xfrm>
            <a:off x="6370881" y="9803155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6" name="Étoile à 8 branches 285"/>
          <p:cNvSpPr/>
          <p:nvPr/>
        </p:nvSpPr>
        <p:spPr>
          <a:xfrm>
            <a:off x="6523281" y="9803155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7" name="Étoile à 8 branches 286"/>
          <p:cNvSpPr/>
          <p:nvPr/>
        </p:nvSpPr>
        <p:spPr>
          <a:xfrm>
            <a:off x="6667449" y="9803155"/>
            <a:ext cx="144168" cy="143325"/>
          </a:xfrm>
          <a:prstGeom prst="star8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8" name="Étoile à 8 branches 287"/>
          <p:cNvSpPr/>
          <p:nvPr/>
        </p:nvSpPr>
        <p:spPr>
          <a:xfrm>
            <a:off x="6818482" y="9803155"/>
            <a:ext cx="144168" cy="143325"/>
          </a:xfrm>
          <a:prstGeom prst="star8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9" name="Étoile à 8 branches 288"/>
          <p:cNvSpPr/>
          <p:nvPr/>
        </p:nvSpPr>
        <p:spPr>
          <a:xfrm>
            <a:off x="6226713" y="9803155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0" name="Étoile à 8 branches 289"/>
          <p:cNvSpPr/>
          <p:nvPr/>
        </p:nvSpPr>
        <p:spPr>
          <a:xfrm>
            <a:off x="5626712" y="10200481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1" name="Étoile à 8 branches 290"/>
          <p:cNvSpPr/>
          <p:nvPr/>
        </p:nvSpPr>
        <p:spPr>
          <a:xfrm>
            <a:off x="5779112" y="10200481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2" name="Étoile à 8 branches 291"/>
          <p:cNvSpPr/>
          <p:nvPr/>
        </p:nvSpPr>
        <p:spPr>
          <a:xfrm>
            <a:off x="5923280" y="10200481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3" name="Étoile à 8 branches 292"/>
          <p:cNvSpPr/>
          <p:nvPr/>
        </p:nvSpPr>
        <p:spPr>
          <a:xfrm>
            <a:off x="6074313" y="10200481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4" name="Étoile à 8 branches 293"/>
          <p:cNvSpPr/>
          <p:nvPr/>
        </p:nvSpPr>
        <p:spPr>
          <a:xfrm>
            <a:off x="5482544" y="10200481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5" name="Étoile à 8 branches 294"/>
          <p:cNvSpPr/>
          <p:nvPr/>
        </p:nvSpPr>
        <p:spPr>
          <a:xfrm>
            <a:off x="6370881" y="10202691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6" name="Étoile à 8 branches 295"/>
          <p:cNvSpPr/>
          <p:nvPr/>
        </p:nvSpPr>
        <p:spPr>
          <a:xfrm>
            <a:off x="6523281" y="10202691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7" name="Étoile à 8 branches 296"/>
          <p:cNvSpPr/>
          <p:nvPr/>
        </p:nvSpPr>
        <p:spPr>
          <a:xfrm>
            <a:off x="6667449" y="10202691"/>
            <a:ext cx="144168" cy="143325"/>
          </a:xfrm>
          <a:prstGeom prst="star8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8" name="Étoile à 8 branches 297"/>
          <p:cNvSpPr/>
          <p:nvPr/>
        </p:nvSpPr>
        <p:spPr>
          <a:xfrm>
            <a:off x="6818482" y="10202691"/>
            <a:ext cx="144168" cy="143325"/>
          </a:xfrm>
          <a:prstGeom prst="star8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9" name="Étoile à 8 branches 298"/>
          <p:cNvSpPr/>
          <p:nvPr/>
        </p:nvSpPr>
        <p:spPr>
          <a:xfrm>
            <a:off x="6226713" y="10202691"/>
            <a:ext cx="144168" cy="143325"/>
          </a:xfrm>
          <a:prstGeom prst="star8">
            <a:avLst/>
          </a:prstGeom>
          <a:solidFill>
            <a:srgbClr val="424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Image 2" descr="Fotolia_62343981_XS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46833" b="20452"/>
          <a:stretch/>
        </p:blipFill>
        <p:spPr>
          <a:xfrm>
            <a:off x="679653" y="86981"/>
            <a:ext cx="1675102" cy="1663011"/>
          </a:xfrm>
          <a:prstGeom prst="hexagon">
            <a:avLst/>
          </a:prstGeom>
        </p:spPr>
      </p:pic>
    </p:spTree>
    <p:extLst>
      <p:ext uri="{BB962C8B-B14F-4D97-AF65-F5344CB8AC3E}">
        <p14:creationId xmlns:p14="http://schemas.microsoft.com/office/powerpoint/2010/main" val="3134404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b="1" dirty="0"/>
              <a:t>Querido candidato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Gracias por descargar esta plantilla de nuestro sitio web. Esperamos que esto te ayude a crear tu CV. Tómate el tiempo para escribir tu CV con cuidado, ya que describe tu experiencia profesional y tu personalidad.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¡Recuerda que una buena aplicación es una aplicación personalizada! Si necesita otros modelos, vuelva a nuestro sitio web: </a:t>
            </a:r>
            <a:r>
              <a:rPr lang="es-ES" dirty="0">
                <a:hlinkClick r:id="rId2"/>
              </a:rPr>
              <a:t>HTTPS://WWW.EJEMPLODECV.COM</a:t>
            </a:r>
            <a:r>
              <a:rPr lang="es-ES" dirty="0"/>
              <a:t>  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EJEMPLODECV.COM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/>
              <a:t>El contenido publicado en nuestro sitio (modelos de CV, modelos de cartas, artículos, etc.) son propiedad de </a:t>
            </a:r>
            <a:r>
              <a:rPr lang="it-IT" dirty="0" err="1"/>
              <a:t>EJEMPLODECV.com</a:t>
            </a:r>
            <a:endParaRPr lang="it-IT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es-ES" dirty="0"/>
              <a:t>Su uso se limita a un uso estrictamente personal.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Está prohibido distribuirlos, publicarlos o redistribuirlos sin nuestro consentimiento. 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También está prohibido dar acceso al enlace de descarga o al enlace de edición.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Contenido presentado en 180 países ante un alguacil. Reproducción estrictamente prohibida, incluso parcial. Limitado a uso estrictamente personal.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Los modelos disponibles en nuestro sitio web se proporcionan "tal cual" y sin garantía.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2900142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439</Words>
  <Application>Microsoft Macintosh PowerPoint</Application>
  <PresentationFormat>Personnalisé</PresentationFormat>
  <Paragraphs>64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Calibri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cv62</dc:title>
  <dc:subject/>
  <dc:creator>www.ejemplodecv.com</dc:creator>
  <cp:keywords/>
  <dc:description/>
  <cp:lastModifiedBy>Axel Maille</cp:lastModifiedBy>
  <cp:revision>25</cp:revision>
  <dcterms:created xsi:type="dcterms:W3CDTF">2014-11-28T06:43:09Z</dcterms:created>
  <dcterms:modified xsi:type="dcterms:W3CDTF">2021-01-03T21:46:24Z</dcterms:modified>
  <cp:category/>
</cp:coreProperties>
</file>