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24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211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89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925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76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34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79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94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29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27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22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65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5A74E-396F-8848-9140-47DD6067A0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ACC55-1AC1-CD4B-8AFA-74F8DCF481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69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3014134" y="160859"/>
            <a:ext cx="0" cy="10362687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90000" y="1849811"/>
            <a:ext cx="2910897" cy="461665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400" b="1" dirty="0">
                <a:latin typeface="Arial"/>
                <a:cs typeface="Arial"/>
              </a:rPr>
              <a:t>Clara COSTE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90000" y="2246160"/>
            <a:ext cx="2579151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CARGO BUSCANDO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90000" y="3008777"/>
            <a:ext cx="2731000" cy="246221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100" dirty="0"/>
              <a:t>NOMBRE : Clara COSTE</a:t>
            </a:r>
          </a:p>
          <a:p>
            <a:endParaRPr lang="fr-FR" sz="1100" dirty="0"/>
          </a:p>
          <a:p>
            <a:r>
              <a:rPr lang="fr-FR" sz="1100" dirty="0"/>
              <a:t>JOB: CARGO OCCUPADO</a:t>
            </a:r>
          </a:p>
          <a:p>
            <a:endParaRPr lang="fr-FR" sz="1100" dirty="0"/>
          </a:p>
          <a:p>
            <a:r>
              <a:rPr lang="fr-FR" sz="1100" dirty="0"/>
              <a:t>TELEFONO :  6123 456 789</a:t>
            </a:r>
          </a:p>
          <a:p>
            <a:endParaRPr lang="fr-FR" sz="1100" dirty="0"/>
          </a:p>
          <a:p>
            <a:r>
              <a:rPr lang="fr-FR" sz="1100" dirty="0"/>
              <a:t>EMAIL: MAIL@MAIL.COM</a:t>
            </a:r>
          </a:p>
          <a:p>
            <a:endParaRPr lang="fr-FR" sz="1100" dirty="0"/>
          </a:p>
          <a:p>
            <a:r>
              <a:rPr lang="fr-FR" sz="1100" dirty="0"/>
              <a:t>WEBSITE : HTTP//WWW.WEBSITE.COM</a:t>
            </a:r>
            <a:br>
              <a:rPr lang="fr-FR" sz="1100" dirty="0"/>
            </a:br>
            <a:endParaRPr lang="fr-FR" sz="1100" dirty="0"/>
          </a:p>
          <a:p>
            <a:r>
              <a:rPr lang="fr-FR" sz="1100" dirty="0"/>
              <a:t>NATIONALIDAD : ESPANOL</a:t>
            </a:r>
          </a:p>
          <a:p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100" dirty="0"/>
              <a:t>DIRECCION: Plaça de Catalunya	1708002 Barcelona</a:t>
            </a:r>
            <a:br>
              <a:rPr lang="en-GB" sz="1100" dirty="0"/>
            </a:br>
            <a:endParaRPr lang="fr-FR" sz="11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90000" y="6158998"/>
            <a:ext cx="2579151" cy="1580268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s-ES" sz="1100" dirty="0">
                <a:solidFill>
                  <a:schemeClr val="bg1">
                    <a:lumMod val="50000"/>
                  </a:schemeClr>
                </a:solidFill>
                <a:latin typeface="+mj-lt"/>
                <a:cs typeface="Avenir Book"/>
              </a:rPr>
              <a:t>Describir brevemente su carrera, sus habilidades para el trabajo y sus objetivos de carrera.</a:t>
            </a:r>
          </a:p>
          <a:p>
            <a:pPr algn="just"/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+mj-lt"/>
                <a:cs typeface="Avenir Book"/>
              </a:rPr>
              <a:t>Lorem ipsum 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+mj-lt"/>
                <a:cs typeface="Avenir Book"/>
              </a:rPr>
              <a:t>dolor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+mj-lt"/>
                <a:cs typeface="Avenir Book"/>
              </a:rPr>
              <a:t> sit 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+mj-lt"/>
                <a:cs typeface="Avenir Book"/>
              </a:rPr>
              <a:t>amet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+mj-lt"/>
                <a:cs typeface="Avenir Book"/>
              </a:rPr>
              <a:t>, 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+mj-lt"/>
                <a:cs typeface="Avenir Book"/>
              </a:rPr>
              <a:t>consectetur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+mj-lt"/>
                <a:cs typeface="Avenir Book"/>
              </a:rPr>
              <a:t> 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+mj-lt"/>
                <a:cs typeface="Avenir Book"/>
              </a:rPr>
              <a:t>adipiscing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+mj-lt"/>
                <a:cs typeface="Avenir Book"/>
              </a:rPr>
              <a:t> 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+mj-lt"/>
                <a:cs typeface="Avenir Book"/>
              </a:rPr>
              <a:t>elit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+mj-lt"/>
                <a:cs typeface="Avenir Book"/>
              </a:rPr>
              <a:t>. 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+mj-lt"/>
                <a:cs typeface="Avenir Book"/>
              </a:rPr>
              <a:t>Quisque pulvinar sit amet turpis ut consequat. Lorem ipsum dolor sit amet, consectetur adipiscing elit. Quisque pulvinar sit amet turpis ut consequat. </a:t>
            </a:r>
            <a:endParaRPr lang="en-GB" sz="1100" dirty="0">
              <a:solidFill>
                <a:schemeClr val="bg1">
                  <a:lumMod val="50000"/>
                </a:schemeClr>
              </a:solidFill>
              <a:latin typeface="+mj-lt"/>
              <a:cs typeface="Avenir Book"/>
            </a:endParaRPr>
          </a:p>
          <a:p>
            <a:pPr algn="just"/>
            <a:endParaRPr lang="en-GB" sz="1100" dirty="0">
              <a:solidFill>
                <a:schemeClr val="bg1">
                  <a:lumMod val="50000"/>
                </a:schemeClr>
              </a:solidFill>
              <a:latin typeface="+mj-lt"/>
              <a:cs typeface="Avenir Book"/>
            </a:endParaRPr>
          </a:p>
          <a:p>
            <a:pPr algn="just"/>
            <a:endParaRPr lang="fr-FR" sz="1100" dirty="0">
              <a:solidFill>
                <a:schemeClr val="bg1">
                  <a:lumMod val="50000"/>
                </a:schemeClr>
              </a:solidFill>
              <a:latin typeface="+mj-lt"/>
              <a:cs typeface="Avenir Book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 flipH="1">
            <a:off x="0" y="2675334"/>
            <a:ext cx="3014134" cy="0"/>
          </a:xfrm>
          <a:prstGeom prst="line">
            <a:avLst/>
          </a:prstGeom>
          <a:ln w="6350" cmpd="sng">
            <a:solidFill>
              <a:srgbClr val="A6A6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H="1">
            <a:off x="0" y="5837634"/>
            <a:ext cx="3014134" cy="0"/>
          </a:xfrm>
          <a:prstGeom prst="line">
            <a:avLst/>
          </a:prstGeom>
          <a:ln w="6350" cmpd="sng">
            <a:solidFill>
              <a:srgbClr val="A6A6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898973"/>
              </p:ext>
            </p:extLst>
          </p:nvPr>
        </p:nvGraphicFramePr>
        <p:xfrm>
          <a:off x="3100898" y="353444"/>
          <a:ext cx="4355434" cy="1559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5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ESTUDIOS REALIZADOS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defTabSz="685800">
                        <a:defRPr/>
                      </a:pPr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Describir las especialidades de esta formación : diplomas , opciones de formación ...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defTabSz="685800">
                        <a:defRPr/>
                      </a:pPr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Describir las especialidades de esta formación : diplomas , opciones de formación ...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8912"/>
              </p:ext>
            </p:extLst>
          </p:nvPr>
        </p:nvGraphicFramePr>
        <p:xfrm>
          <a:off x="3100897" y="2415437"/>
          <a:ext cx="4348740" cy="307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8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EXPERIENCE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 las funciones ocupado por esta posición . Describa su asignación y los resultados que obtuvo . No dude de cuantificar. 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algn="l"/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algn="l"/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2" name="Connecteur droit 21"/>
          <p:cNvCxnSpPr/>
          <p:nvPr/>
        </p:nvCxnSpPr>
        <p:spPr>
          <a:xfrm flipH="1">
            <a:off x="3014134" y="2268338"/>
            <a:ext cx="4548716" cy="0"/>
          </a:xfrm>
          <a:prstGeom prst="line">
            <a:avLst/>
          </a:prstGeom>
          <a:ln w="6350" cmpd="sng">
            <a:solidFill>
              <a:srgbClr val="A6A6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>
            <a:off x="3014134" y="5837634"/>
            <a:ext cx="4548716" cy="0"/>
          </a:xfrm>
          <a:prstGeom prst="line">
            <a:avLst/>
          </a:prstGeom>
          <a:ln w="6350" cmpd="sng">
            <a:solidFill>
              <a:srgbClr val="A6A6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274215"/>
              </p:ext>
            </p:extLst>
          </p:nvPr>
        </p:nvGraphicFramePr>
        <p:xfrm>
          <a:off x="3126922" y="6289754"/>
          <a:ext cx="4329410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9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MANAGEMENT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ADMINISTRACION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 DEL CAMBIO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ZoneTexte 25"/>
          <p:cNvSpPr txBox="1"/>
          <p:nvPr/>
        </p:nvSpPr>
        <p:spPr>
          <a:xfrm>
            <a:off x="3126922" y="5868037"/>
            <a:ext cx="2396209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/>
          <a:lstStyle/>
          <a:p>
            <a:r>
              <a:rPr lang="fr-FR" sz="1600" dirty="0"/>
              <a:t>SKILLS</a:t>
            </a:r>
          </a:p>
        </p:txBody>
      </p:sp>
      <p:graphicFrame>
        <p:nvGraphicFramePr>
          <p:cNvPr id="150" name="Tableau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665529"/>
              </p:ext>
            </p:extLst>
          </p:nvPr>
        </p:nvGraphicFramePr>
        <p:xfrm>
          <a:off x="3126922" y="7972086"/>
          <a:ext cx="4124584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4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DINAMICA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CREATIVA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AUTONOMIA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INVOLUCRADA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1" name="Tableau 1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110101"/>
              </p:ext>
            </p:extLst>
          </p:nvPr>
        </p:nvGraphicFramePr>
        <p:xfrm>
          <a:off x="3126922" y="9677248"/>
          <a:ext cx="4124584" cy="781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4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ALEMAN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INGLES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8" name="Étoile à 8 branches 117"/>
          <p:cNvSpPr/>
          <p:nvPr/>
        </p:nvSpPr>
        <p:spPr>
          <a:xfrm>
            <a:off x="5643176" y="640557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Étoile à 8 branches 118"/>
          <p:cNvSpPr/>
          <p:nvPr/>
        </p:nvSpPr>
        <p:spPr>
          <a:xfrm>
            <a:off x="5795576" y="640557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Étoile à 8 branches 119"/>
          <p:cNvSpPr/>
          <p:nvPr/>
        </p:nvSpPr>
        <p:spPr>
          <a:xfrm>
            <a:off x="5939744" y="640557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Étoile à 8 branches 120"/>
          <p:cNvSpPr/>
          <p:nvPr/>
        </p:nvSpPr>
        <p:spPr>
          <a:xfrm>
            <a:off x="6090777" y="640557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Étoile à 8 branches 121"/>
          <p:cNvSpPr/>
          <p:nvPr/>
        </p:nvSpPr>
        <p:spPr>
          <a:xfrm>
            <a:off x="5499008" y="640557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Étoile à 8 branches 122"/>
          <p:cNvSpPr/>
          <p:nvPr/>
        </p:nvSpPr>
        <p:spPr>
          <a:xfrm>
            <a:off x="6387345" y="640778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Étoile à 8 branches 123"/>
          <p:cNvSpPr/>
          <p:nvPr/>
        </p:nvSpPr>
        <p:spPr>
          <a:xfrm>
            <a:off x="6539745" y="640778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Étoile à 8 branches 124"/>
          <p:cNvSpPr/>
          <p:nvPr/>
        </p:nvSpPr>
        <p:spPr>
          <a:xfrm>
            <a:off x="6683913" y="6407781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Étoile à 8 branches 125"/>
          <p:cNvSpPr/>
          <p:nvPr/>
        </p:nvSpPr>
        <p:spPr>
          <a:xfrm>
            <a:off x="6834946" y="6407781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Étoile à 8 branches 126"/>
          <p:cNvSpPr/>
          <p:nvPr/>
        </p:nvSpPr>
        <p:spPr>
          <a:xfrm>
            <a:off x="6243177" y="640778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Étoile à 8 branches 127"/>
          <p:cNvSpPr/>
          <p:nvPr/>
        </p:nvSpPr>
        <p:spPr>
          <a:xfrm>
            <a:off x="5651408" y="679824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Étoile à 8 branches 128"/>
          <p:cNvSpPr/>
          <p:nvPr/>
        </p:nvSpPr>
        <p:spPr>
          <a:xfrm>
            <a:off x="5803808" y="679824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Étoile à 8 branches 129"/>
          <p:cNvSpPr/>
          <p:nvPr/>
        </p:nvSpPr>
        <p:spPr>
          <a:xfrm>
            <a:off x="5947976" y="679824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Étoile à 8 branches 130"/>
          <p:cNvSpPr/>
          <p:nvPr/>
        </p:nvSpPr>
        <p:spPr>
          <a:xfrm>
            <a:off x="6099009" y="679824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Étoile à 8 branches 131"/>
          <p:cNvSpPr/>
          <p:nvPr/>
        </p:nvSpPr>
        <p:spPr>
          <a:xfrm>
            <a:off x="5507240" y="679824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Étoile à 8 branches 132"/>
          <p:cNvSpPr/>
          <p:nvPr/>
        </p:nvSpPr>
        <p:spPr>
          <a:xfrm>
            <a:off x="6395577" y="680045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Étoile à 8 branches 133"/>
          <p:cNvSpPr/>
          <p:nvPr/>
        </p:nvSpPr>
        <p:spPr>
          <a:xfrm>
            <a:off x="6547977" y="680045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Étoile à 8 branches 134"/>
          <p:cNvSpPr/>
          <p:nvPr/>
        </p:nvSpPr>
        <p:spPr>
          <a:xfrm>
            <a:off x="6692145" y="6800453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Étoile à 8 branches 135"/>
          <p:cNvSpPr/>
          <p:nvPr/>
        </p:nvSpPr>
        <p:spPr>
          <a:xfrm>
            <a:off x="6843178" y="6800453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Étoile à 8 branches 136"/>
          <p:cNvSpPr/>
          <p:nvPr/>
        </p:nvSpPr>
        <p:spPr>
          <a:xfrm>
            <a:off x="6251409" y="680045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Étoile à 8 branches 137"/>
          <p:cNvSpPr/>
          <p:nvPr/>
        </p:nvSpPr>
        <p:spPr>
          <a:xfrm>
            <a:off x="5643176" y="7196406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Étoile à 8 branches 138"/>
          <p:cNvSpPr/>
          <p:nvPr/>
        </p:nvSpPr>
        <p:spPr>
          <a:xfrm>
            <a:off x="5795576" y="7196406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Étoile à 8 branches 139"/>
          <p:cNvSpPr/>
          <p:nvPr/>
        </p:nvSpPr>
        <p:spPr>
          <a:xfrm>
            <a:off x="5939744" y="7196406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Étoile à 8 branches 140"/>
          <p:cNvSpPr/>
          <p:nvPr/>
        </p:nvSpPr>
        <p:spPr>
          <a:xfrm>
            <a:off x="6090777" y="7196406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Étoile à 8 branches 141"/>
          <p:cNvSpPr/>
          <p:nvPr/>
        </p:nvSpPr>
        <p:spPr>
          <a:xfrm>
            <a:off x="5499008" y="7196406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Étoile à 8 branches 142"/>
          <p:cNvSpPr/>
          <p:nvPr/>
        </p:nvSpPr>
        <p:spPr>
          <a:xfrm>
            <a:off x="6387345" y="7198616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Étoile à 8 branches 143"/>
          <p:cNvSpPr/>
          <p:nvPr/>
        </p:nvSpPr>
        <p:spPr>
          <a:xfrm>
            <a:off x="6539745" y="7198616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Étoile à 8 branches 144"/>
          <p:cNvSpPr/>
          <p:nvPr/>
        </p:nvSpPr>
        <p:spPr>
          <a:xfrm>
            <a:off x="6683913" y="7198616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Étoile à 8 branches 145"/>
          <p:cNvSpPr/>
          <p:nvPr/>
        </p:nvSpPr>
        <p:spPr>
          <a:xfrm>
            <a:off x="6834946" y="7198616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Étoile à 8 branches 146"/>
          <p:cNvSpPr/>
          <p:nvPr/>
        </p:nvSpPr>
        <p:spPr>
          <a:xfrm>
            <a:off x="6243177" y="7198616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Étoile à 8 branches 209"/>
          <p:cNvSpPr/>
          <p:nvPr/>
        </p:nvSpPr>
        <p:spPr>
          <a:xfrm>
            <a:off x="5643176" y="75959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Étoile à 8 branches 210"/>
          <p:cNvSpPr/>
          <p:nvPr/>
        </p:nvSpPr>
        <p:spPr>
          <a:xfrm>
            <a:off x="5795576" y="75959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Étoile à 8 branches 211"/>
          <p:cNvSpPr/>
          <p:nvPr/>
        </p:nvSpPr>
        <p:spPr>
          <a:xfrm>
            <a:off x="5939744" y="75959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Étoile à 8 branches 212"/>
          <p:cNvSpPr/>
          <p:nvPr/>
        </p:nvSpPr>
        <p:spPr>
          <a:xfrm>
            <a:off x="6090777" y="75959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Étoile à 8 branches 213"/>
          <p:cNvSpPr/>
          <p:nvPr/>
        </p:nvSpPr>
        <p:spPr>
          <a:xfrm>
            <a:off x="5499008" y="75959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Étoile à 8 branches 214"/>
          <p:cNvSpPr/>
          <p:nvPr/>
        </p:nvSpPr>
        <p:spPr>
          <a:xfrm>
            <a:off x="6387345" y="759815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" name="Étoile à 8 branches 215"/>
          <p:cNvSpPr/>
          <p:nvPr/>
        </p:nvSpPr>
        <p:spPr>
          <a:xfrm>
            <a:off x="6539745" y="759815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" name="Étoile à 8 branches 216"/>
          <p:cNvSpPr/>
          <p:nvPr/>
        </p:nvSpPr>
        <p:spPr>
          <a:xfrm>
            <a:off x="6683913" y="7598152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Étoile à 8 branches 217"/>
          <p:cNvSpPr/>
          <p:nvPr/>
        </p:nvSpPr>
        <p:spPr>
          <a:xfrm>
            <a:off x="6834946" y="7598152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Étoile à 8 branches 218"/>
          <p:cNvSpPr/>
          <p:nvPr/>
        </p:nvSpPr>
        <p:spPr>
          <a:xfrm>
            <a:off x="6243177" y="759815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Étoile à 8 branches 219"/>
          <p:cNvSpPr/>
          <p:nvPr/>
        </p:nvSpPr>
        <p:spPr>
          <a:xfrm>
            <a:off x="5634944" y="80888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Étoile à 8 branches 220"/>
          <p:cNvSpPr/>
          <p:nvPr/>
        </p:nvSpPr>
        <p:spPr>
          <a:xfrm>
            <a:off x="5787344" y="80888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Étoile à 8 branches 221"/>
          <p:cNvSpPr/>
          <p:nvPr/>
        </p:nvSpPr>
        <p:spPr>
          <a:xfrm>
            <a:off x="5931512" y="80888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Étoile à 8 branches 222"/>
          <p:cNvSpPr/>
          <p:nvPr/>
        </p:nvSpPr>
        <p:spPr>
          <a:xfrm>
            <a:off x="6082545" y="80888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Étoile à 8 branches 223"/>
          <p:cNvSpPr/>
          <p:nvPr/>
        </p:nvSpPr>
        <p:spPr>
          <a:xfrm>
            <a:off x="5490776" y="80888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Étoile à 8 branches 224"/>
          <p:cNvSpPr/>
          <p:nvPr/>
        </p:nvSpPr>
        <p:spPr>
          <a:xfrm>
            <a:off x="6379113" y="809105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6" name="Étoile à 8 branches 225"/>
          <p:cNvSpPr/>
          <p:nvPr/>
        </p:nvSpPr>
        <p:spPr>
          <a:xfrm>
            <a:off x="6531513" y="809105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Étoile à 8 branches 226"/>
          <p:cNvSpPr/>
          <p:nvPr/>
        </p:nvSpPr>
        <p:spPr>
          <a:xfrm>
            <a:off x="6675681" y="8091052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8" name="Étoile à 8 branches 227"/>
          <p:cNvSpPr/>
          <p:nvPr/>
        </p:nvSpPr>
        <p:spPr>
          <a:xfrm>
            <a:off x="6826714" y="8091052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Étoile à 8 branches 228"/>
          <p:cNvSpPr/>
          <p:nvPr/>
        </p:nvSpPr>
        <p:spPr>
          <a:xfrm>
            <a:off x="6234945" y="809105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Étoile à 8 branches 229"/>
          <p:cNvSpPr/>
          <p:nvPr/>
        </p:nvSpPr>
        <p:spPr>
          <a:xfrm>
            <a:off x="5643176" y="8481514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1" name="Étoile à 8 branches 230"/>
          <p:cNvSpPr/>
          <p:nvPr/>
        </p:nvSpPr>
        <p:spPr>
          <a:xfrm>
            <a:off x="5795576" y="8481514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Étoile à 8 branches 251"/>
          <p:cNvSpPr/>
          <p:nvPr/>
        </p:nvSpPr>
        <p:spPr>
          <a:xfrm>
            <a:off x="5939744" y="8481514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Étoile à 8 branches 252"/>
          <p:cNvSpPr/>
          <p:nvPr/>
        </p:nvSpPr>
        <p:spPr>
          <a:xfrm>
            <a:off x="6090777" y="8481514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Étoile à 8 branches 253"/>
          <p:cNvSpPr/>
          <p:nvPr/>
        </p:nvSpPr>
        <p:spPr>
          <a:xfrm>
            <a:off x="5499008" y="8481514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Étoile à 8 branches 254"/>
          <p:cNvSpPr/>
          <p:nvPr/>
        </p:nvSpPr>
        <p:spPr>
          <a:xfrm>
            <a:off x="6387345" y="8483724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Étoile à 8 branches 255"/>
          <p:cNvSpPr/>
          <p:nvPr/>
        </p:nvSpPr>
        <p:spPr>
          <a:xfrm>
            <a:off x="6539745" y="8483724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Étoile à 8 branches 256"/>
          <p:cNvSpPr/>
          <p:nvPr/>
        </p:nvSpPr>
        <p:spPr>
          <a:xfrm>
            <a:off x="6683913" y="8483724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Étoile à 8 branches 257"/>
          <p:cNvSpPr/>
          <p:nvPr/>
        </p:nvSpPr>
        <p:spPr>
          <a:xfrm>
            <a:off x="6834946" y="8483724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Étoile à 8 branches 258"/>
          <p:cNvSpPr/>
          <p:nvPr/>
        </p:nvSpPr>
        <p:spPr>
          <a:xfrm>
            <a:off x="6243177" y="8483724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Étoile à 8 branches 259"/>
          <p:cNvSpPr/>
          <p:nvPr/>
        </p:nvSpPr>
        <p:spPr>
          <a:xfrm>
            <a:off x="5634944" y="8879677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Étoile à 8 branches 260"/>
          <p:cNvSpPr/>
          <p:nvPr/>
        </p:nvSpPr>
        <p:spPr>
          <a:xfrm>
            <a:off x="5787344" y="8879677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Étoile à 8 branches 261"/>
          <p:cNvSpPr/>
          <p:nvPr/>
        </p:nvSpPr>
        <p:spPr>
          <a:xfrm>
            <a:off x="5931512" y="8879677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Étoile à 8 branches 262"/>
          <p:cNvSpPr/>
          <p:nvPr/>
        </p:nvSpPr>
        <p:spPr>
          <a:xfrm>
            <a:off x="6082545" y="8879677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Étoile à 8 branches 263"/>
          <p:cNvSpPr/>
          <p:nvPr/>
        </p:nvSpPr>
        <p:spPr>
          <a:xfrm>
            <a:off x="5490776" y="8879677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Étoile à 8 branches 264"/>
          <p:cNvSpPr/>
          <p:nvPr/>
        </p:nvSpPr>
        <p:spPr>
          <a:xfrm>
            <a:off x="6379113" y="8881887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Étoile à 8 branches 265"/>
          <p:cNvSpPr/>
          <p:nvPr/>
        </p:nvSpPr>
        <p:spPr>
          <a:xfrm>
            <a:off x="6531513" y="8881887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Étoile à 8 branches 266"/>
          <p:cNvSpPr/>
          <p:nvPr/>
        </p:nvSpPr>
        <p:spPr>
          <a:xfrm>
            <a:off x="6675681" y="8881887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Étoile à 8 branches 267"/>
          <p:cNvSpPr/>
          <p:nvPr/>
        </p:nvSpPr>
        <p:spPr>
          <a:xfrm>
            <a:off x="6826714" y="8881887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Étoile à 8 branches 268"/>
          <p:cNvSpPr/>
          <p:nvPr/>
        </p:nvSpPr>
        <p:spPr>
          <a:xfrm>
            <a:off x="6234945" y="8881887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Étoile à 8 branches 269"/>
          <p:cNvSpPr/>
          <p:nvPr/>
        </p:nvSpPr>
        <p:spPr>
          <a:xfrm>
            <a:off x="5634944" y="927921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Étoile à 8 branches 270"/>
          <p:cNvSpPr/>
          <p:nvPr/>
        </p:nvSpPr>
        <p:spPr>
          <a:xfrm>
            <a:off x="5787344" y="927921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Étoile à 8 branches 271"/>
          <p:cNvSpPr/>
          <p:nvPr/>
        </p:nvSpPr>
        <p:spPr>
          <a:xfrm>
            <a:off x="5931512" y="927921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3" name="Étoile à 8 branches 272"/>
          <p:cNvSpPr/>
          <p:nvPr/>
        </p:nvSpPr>
        <p:spPr>
          <a:xfrm>
            <a:off x="6082545" y="927921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4" name="Étoile à 8 branches 273"/>
          <p:cNvSpPr/>
          <p:nvPr/>
        </p:nvSpPr>
        <p:spPr>
          <a:xfrm>
            <a:off x="5490776" y="927921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5" name="Étoile à 8 branches 274"/>
          <p:cNvSpPr/>
          <p:nvPr/>
        </p:nvSpPr>
        <p:spPr>
          <a:xfrm>
            <a:off x="6379113" y="928142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" name="Étoile à 8 branches 275"/>
          <p:cNvSpPr/>
          <p:nvPr/>
        </p:nvSpPr>
        <p:spPr>
          <a:xfrm>
            <a:off x="6531513" y="928142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Étoile à 8 branches 276"/>
          <p:cNvSpPr/>
          <p:nvPr/>
        </p:nvSpPr>
        <p:spPr>
          <a:xfrm>
            <a:off x="6675681" y="9281423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Étoile à 8 branches 277"/>
          <p:cNvSpPr/>
          <p:nvPr/>
        </p:nvSpPr>
        <p:spPr>
          <a:xfrm>
            <a:off x="6826714" y="9281423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9" name="Étoile à 8 branches 278"/>
          <p:cNvSpPr/>
          <p:nvPr/>
        </p:nvSpPr>
        <p:spPr>
          <a:xfrm>
            <a:off x="6234945" y="928142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0" name="Étoile à 8 branches 279"/>
          <p:cNvSpPr/>
          <p:nvPr/>
        </p:nvSpPr>
        <p:spPr>
          <a:xfrm>
            <a:off x="5626712" y="9800945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1" name="Étoile à 8 branches 280"/>
          <p:cNvSpPr/>
          <p:nvPr/>
        </p:nvSpPr>
        <p:spPr>
          <a:xfrm>
            <a:off x="5779112" y="9800945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2" name="Étoile à 8 branches 281"/>
          <p:cNvSpPr/>
          <p:nvPr/>
        </p:nvSpPr>
        <p:spPr>
          <a:xfrm>
            <a:off x="5923280" y="9800945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3" name="Étoile à 8 branches 282"/>
          <p:cNvSpPr/>
          <p:nvPr/>
        </p:nvSpPr>
        <p:spPr>
          <a:xfrm>
            <a:off x="6074313" y="9800945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4" name="Étoile à 8 branches 283"/>
          <p:cNvSpPr/>
          <p:nvPr/>
        </p:nvSpPr>
        <p:spPr>
          <a:xfrm>
            <a:off x="5482544" y="9800945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5" name="Étoile à 8 branches 284"/>
          <p:cNvSpPr/>
          <p:nvPr/>
        </p:nvSpPr>
        <p:spPr>
          <a:xfrm>
            <a:off x="6370881" y="9803155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" name="Étoile à 8 branches 285"/>
          <p:cNvSpPr/>
          <p:nvPr/>
        </p:nvSpPr>
        <p:spPr>
          <a:xfrm>
            <a:off x="6523281" y="9803155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7" name="Étoile à 8 branches 286"/>
          <p:cNvSpPr/>
          <p:nvPr/>
        </p:nvSpPr>
        <p:spPr>
          <a:xfrm>
            <a:off x="6667449" y="9803155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8" name="Étoile à 8 branches 287"/>
          <p:cNvSpPr/>
          <p:nvPr/>
        </p:nvSpPr>
        <p:spPr>
          <a:xfrm>
            <a:off x="6818482" y="9803155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Étoile à 8 branches 288"/>
          <p:cNvSpPr/>
          <p:nvPr/>
        </p:nvSpPr>
        <p:spPr>
          <a:xfrm>
            <a:off x="6226713" y="9803155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0" name="Étoile à 8 branches 289"/>
          <p:cNvSpPr/>
          <p:nvPr/>
        </p:nvSpPr>
        <p:spPr>
          <a:xfrm>
            <a:off x="5626712" y="1020048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1" name="Étoile à 8 branches 290"/>
          <p:cNvSpPr/>
          <p:nvPr/>
        </p:nvSpPr>
        <p:spPr>
          <a:xfrm>
            <a:off x="5779112" y="1020048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2" name="Étoile à 8 branches 291"/>
          <p:cNvSpPr/>
          <p:nvPr/>
        </p:nvSpPr>
        <p:spPr>
          <a:xfrm>
            <a:off x="5923280" y="1020048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3" name="Étoile à 8 branches 292"/>
          <p:cNvSpPr/>
          <p:nvPr/>
        </p:nvSpPr>
        <p:spPr>
          <a:xfrm>
            <a:off x="6074313" y="1020048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4" name="Étoile à 8 branches 293"/>
          <p:cNvSpPr/>
          <p:nvPr/>
        </p:nvSpPr>
        <p:spPr>
          <a:xfrm>
            <a:off x="5482544" y="1020048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5" name="Étoile à 8 branches 294"/>
          <p:cNvSpPr/>
          <p:nvPr/>
        </p:nvSpPr>
        <p:spPr>
          <a:xfrm>
            <a:off x="6370881" y="1020269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6" name="Étoile à 8 branches 295"/>
          <p:cNvSpPr/>
          <p:nvPr/>
        </p:nvSpPr>
        <p:spPr>
          <a:xfrm>
            <a:off x="6523281" y="1020269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7" name="Étoile à 8 branches 296"/>
          <p:cNvSpPr/>
          <p:nvPr/>
        </p:nvSpPr>
        <p:spPr>
          <a:xfrm>
            <a:off x="6667449" y="10202691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8" name="Étoile à 8 branches 297"/>
          <p:cNvSpPr/>
          <p:nvPr/>
        </p:nvSpPr>
        <p:spPr>
          <a:xfrm>
            <a:off x="6818482" y="10202691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9" name="Étoile à 8 branches 298"/>
          <p:cNvSpPr/>
          <p:nvPr/>
        </p:nvSpPr>
        <p:spPr>
          <a:xfrm>
            <a:off x="6226713" y="1020269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 descr="Fotolia_62343981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6833" b="20452"/>
          <a:stretch/>
        </p:blipFill>
        <p:spPr>
          <a:xfrm>
            <a:off x="679653" y="86981"/>
            <a:ext cx="1675102" cy="1663011"/>
          </a:xfrm>
          <a:prstGeom prst="hexagon">
            <a:avLst/>
          </a:prstGeom>
        </p:spPr>
      </p:pic>
    </p:spTree>
    <p:extLst>
      <p:ext uri="{BB962C8B-B14F-4D97-AF65-F5344CB8AC3E}">
        <p14:creationId xmlns:p14="http://schemas.microsoft.com/office/powerpoint/2010/main" val="3134404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90014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439</Words>
  <Application>Microsoft Macintosh PowerPoint</Application>
  <PresentationFormat>Personnalisé</PresentationFormat>
  <Paragraphs>64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cv62</dc:title>
  <dc:subject/>
  <dc:creator>www.ejemplodecv.com</dc:creator>
  <cp:keywords/>
  <dc:description/>
  <cp:lastModifiedBy>Axel Maille</cp:lastModifiedBy>
  <cp:revision>25</cp:revision>
  <dcterms:created xsi:type="dcterms:W3CDTF">2014-11-28T06:43:09Z</dcterms:created>
  <dcterms:modified xsi:type="dcterms:W3CDTF">2021-01-03T21:46:24Z</dcterms:modified>
  <cp:category/>
</cp:coreProperties>
</file>