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4241"/>
    <a:srgbClr val="E7E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57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3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72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1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66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33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18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88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20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2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88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BA92-8CA7-5142-A728-81555E999E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4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359086" cy="10688638"/>
          </a:xfrm>
          <a:prstGeom prst="rect">
            <a:avLst/>
          </a:prstGeom>
          <a:solidFill>
            <a:srgbClr val="E7E4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359" r="13675"/>
          <a:stretch/>
        </p:blipFill>
        <p:spPr>
          <a:xfrm>
            <a:off x="521746" y="0"/>
            <a:ext cx="1525859" cy="164354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1746" y="1653882"/>
            <a:ext cx="2910897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b="1" dirty="0">
                <a:latin typeface="Arial"/>
                <a:cs typeface="Arial"/>
              </a:rPr>
              <a:t>FELICIA HERNANDEZ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21746" y="2046639"/>
            <a:ext cx="2579151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 TITLE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0" y="2470963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21746" y="2610863"/>
            <a:ext cx="2861305" cy="144655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TEL : 6123 456 789</a:t>
            </a:r>
          </a:p>
          <a:p>
            <a:endParaRPr lang="fr-FR" sz="1100" dirty="0"/>
          </a:p>
          <a:p>
            <a:r>
              <a:rPr lang="fr-FR" sz="1100" dirty="0"/>
              <a:t>EMAIL : MAIL@MAIL.COM</a:t>
            </a:r>
          </a:p>
          <a:p>
            <a:endParaRPr lang="fr-FR" sz="1100" dirty="0"/>
          </a:p>
          <a:p>
            <a:r>
              <a:rPr lang="fr-FR" sz="1100" dirty="0"/>
              <a:t>WEBSITE : HTTP//WWW.WEBSITE.COM</a:t>
            </a:r>
            <a:br>
              <a:rPr lang="fr-FR" sz="1100" dirty="0"/>
            </a:br>
            <a:endParaRPr lang="fr-FR" sz="1100" dirty="0"/>
          </a:p>
          <a:p>
            <a:r>
              <a:rPr lang="fr-FR" sz="1100" dirty="0"/>
              <a:t>DIRECCION : Plaça de Catalunya, 1708002 Barcelona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0" y="4042231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21746" y="4550411"/>
            <a:ext cx="3642374" cy="830997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Describir brevemente su carrera, sus habilidades para el trabajo y sus objetivos de carrera. 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Lorem ipsum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dolor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sit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amet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,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consectetur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adipiscing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elit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.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Quisque pulvinar sit amet turpis ut consequat.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Avenir Book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1746" y="4200925"/>
            <a:ext cx="1402948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OBJECTIVO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-34455" y="5554537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au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461604"/>
              </p:ext>
            </p:extLst>
          </p:nvPr>
        </p:nvGraphicFramePr>
        <p:xfrm>
          <a:off x="521746" y="6140632"/>
          <a:ext cx="383734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ADMINISTRACION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CAMBIO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9" name="ZoneTexte 58"/>
          <p:cNvSpPr txBox="1"/>
          <p:nvPr/>
        </p:nvSpPr>
        <p:spPr>
          <a:xfrm>
            <a:off x="521746" y="5718915"/>
            <a:ext cx="296176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/>
              <a:t>HABILIDADES</a:t>
            </a:r>
          </a:p>
        </p:txBody>
      </p:sp>
      <p:sp>
        <p:nvSpPr>
          <p:cNvPr id="63" name="Ellipse 62"/>
          <p:cNvSpPr/>
          <p:nvPr/>
        </p:nvSpPr>
        <p:spPr>
          <a:xfrm>
            <a:off x="26524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8048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954253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3108341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32647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4171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3566566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3720654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868341" y="629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4022429" y="63011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6571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28095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958966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113054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32695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34219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3571279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3725367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873054" y="66537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027142" y="66567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6524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8048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954253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3108341" y="7047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32647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34171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3566566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3720654" y="7047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868341" y="7041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4022429" y="7044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26619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28143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2963679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3117767" y="742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32742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34266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575992" y="7425115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3730080" y="7428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3877767" y="7422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4031855" y="7425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4" name="Tableau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41880"/>
              </p:ext>
            </p:extLst>
          </p:nvPr>
        </p:nvGraphicFramePr>
        <p:xfrm>
          <a:off x="521746" y="8496805"/>
          <a:ext cx="383734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DINAMICA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CREATIVA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AUTONOMIA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INVOLUCRADA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5" name="ZoneTexte 144"/>
          <p:cNvSpPr txBox="1"/>
          <p:nvPr/>
        </p:nvSpPr>
        <p:spPr>
          <a:xfrm>
            <a:off x="521746" y="8075088"/>
            <a:ext cx="258566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/>
              <a:t>PERSONALIDAD</a:t>
            </a:r>
          </a:p>
        </p:txBody>
      </p:sp>
      <p:sp>
        <p:nvSpPr>
          <p:cNvPr id="146" name="Ellipse 145"/>
          <p:cNvSpPr/>
          <p:nvPr/>
        </p:nvSpPr>
        <p:spPr>
          <a:xfrm>
            <a:off x="2652478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2804878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2954253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108341" y="86603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3264791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3417191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3566566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3720654" y="86603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3868341" y="8654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4022429" y="865733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2657191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2809591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2958966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3113054" y="90159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3269504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3421904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3571279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3725367" y="90159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3873054" y="90099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4027142" y="901293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2652478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2804878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2954253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3108341" y="9403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3264791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3417191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Ellipse 171"/>
          <p:cNvSpPr/>
          <p:nvPr/>
        </p:nvSpPr>
        <p:spPr>
          <a:xfrm>
            <a:off x="3566566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3720654" y="94033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3868341" y="939726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4022429" y="940028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2661904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2814304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2963679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3117767" y="9784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3274217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3426617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3575992" y="9781288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3730080" y="97843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3877767" y="977826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4031855" y="978128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6" name="Connecteur droit 185"/>
          <p:cNvCxnSpPr/>
          <p:nvPr/>
        </p:nvCxnSpPr>
        <p:spPr>
          <a:xfrm>
            <a:off x="17110" y="7902836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7" name="Tableau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975259"/>
              </p:ext>
            </p:extLst>
          </p:nvPr>
        </p:nvGraphicFramePr>
        <p:xfrm>
          <a:off x="4359086" y="353444"/>
          <a:ext cx="3097245" cy="155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ESTUDIOS REALIZADOS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8" name="Tableau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576767"/>
              </p:ext>
            </p:extLst>
          </p:nvPr>
        </p:nvGraphicFramePr>
        <p:xfrm>
          <a:off x="4465605" y="2586222"/>
          <a:ext cx="3097245" cy="341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EXPERIENCIA PROFESIONAL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89" name="Connecteur droit 188"/>
          <p:cNvCxnSpPr/>
          <p:nvPr/>
        </p:nvCxnSpPr>
        <p:spPr>
          <a:xfrm>
            <a:off x="4465605" y="2470963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/>
          <p:cNvCxnSpPr/>
          <p:nvPr/>
        </p:nvCxnSpPr>
        <p:spPr>
          <a:xfrm>
            <a:off x="4500100" y="6283142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ZoneTexte 191"/>
          <p:cNvSpPr txBox="1"/>
          <p:nvPr/>
        </p:nvSpPr>
        <p:spPr>
          <a:xfrm>
            <a:off x="4686836" y="6437468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/>
          <a:lstStyle/>
          <a:p>
            <a:pPr algn="r"/>
            <a:r>
              <a:rPr lang="fr-FR" sz="1600" dirty="0"/>
              <a:t>IDIOMAS</a:t>
            </a:r>
          </a:p>
        </p:txBody>
      </p:sp>
      <p:sp>
        <p:nvSpPr>
          <p:cNvPr id="193" name="Ellipse 192"/>
          <p:cNvSpPr/>
          <p:nvPr/>
        </p:nvSpPr>
        <p:spPr>
          <a:xfrm>
            <a:off x="5939710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092110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6241485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6395573" y="70145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6552023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6704423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6853798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7007886" y="70145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7155573" y="700849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7309661" y="701152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5944423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6096823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6246198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6400286" y="73701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Ellipse 206"/>
          <p:cNvSpPr/>
          <p:nvPr/>
        </p:nvSpPr>
        <p:spPr>
          <a:xfrm>
            <a:off x="6556736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/>
          <p:cNvSpPr/>
          <p:nvPr/>
        </p:nvSpPr>
        <p:spPr>
          <a:xfrm>
            <a:off x="6709136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/>
          <p:cNvSpPr/>
          <p:nvPr/>
        </p:nvSpPr>
        <p:spPr>
          <a:xfrm>
            <a:off x="6858511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7012599" y="73701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7160286" y="736409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7314374" y="736712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5939710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6092110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6241485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395573" y="775749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552023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6704423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6853798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7007886" y="775749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7155573" y="775144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7309661" y="775447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4" name="Tableau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87548"/>
              </p:ext>
            </p:extLst>
          </p:nvPr>
        </p:nvGraphicFramePr>
        <p:xfrm>
          <a:off x="4629479" y="6869016"/>
          <a:ext cx="2829285" cy="1172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INGLES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6" name="Connecteur droit 235"/>
          <p:cNvCxnSpPr/>
          <p:nvPr/>
        </p:nvCxnSpPr>
        <p:spPr>
          <a:xfrm>
            <a:off x="4502533" y="8262729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7" name="ZoneTexte 236"/>
          <p:cNvSpPr txBox="1"/>
          <p:nvPr/>
        </p:nvSpPr>
        <p:spPr>
          <a:xfrm>
            <a:off x="4686836" y="8824095"/>
            <a:ext cx="2771927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  <a:endParaRPr lang="fr-FR" sz="1100" dirty="0"/>
          </a:p>
        </p:txBody>
      </p:sp>
      <p:sp>
        <p:nvSpPr>
          <p:cNvPr id="238" name="ZoneTexte 237"/>
          <p:cNvSpPr txBox="1"/>
          <p:nvPr/>
        </p:nvSpPr>
        <p:spPr>
          <a:xfrm>
            <a:off x="4652341" y="8439447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/>
              <a:t>HOBBIES</a:t>
            </a:r>
          </a:p>
        </p:txBody>
      </p:sp>
    </p:spTree>
    <p:extLst>
      <p:ext uri="{BB962C8B-B14F-4D97-AF65-F5344CB8AC3E}">
        <p14:creationId xmlns:p14="http://schemas.microsoft.com/office/powerpoint/2010/main" val="302452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9577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445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cv61</dc:title>
  <dc:subject/>
  <dc:creator>www.ejemplodecv.com</dc:creator>
  <cp:keywords/>
  <dc:description/>
  <cp:lastModifiedBy>Axel Maille</cp:lastModifiedBy>
  <cp:revision>21</cp:revision>
  <dcterms:created xsi:type="dcterms:W3CDTF">2014-11-28T06:14:51Z</dcterms:created>
  <dcterms:modified xsi:type="dcterms:W3CDTF">2021-01-03T21:46:40Z</dcterms:modified>
  <cp:category/>
</cp:coreProperties>
</file>