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26A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77" d="100"/>
          <a:sy n="77" d="100"/>
        </p:scale>
        <p:origin x="3568" y="216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F333-1E77-0F4A-9D3B-778DDC6277FF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D1805-791D-0F48-8B67-118DAE3564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344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F333-1E77-0F4A-9D3B-778DDC6277FF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D1805-791D-0F48-8B67-118DAE3564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887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F333-1E77-0F4A-9D3B-778DDC6277FF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D1805-791D-0F48-8B67-118DAE3564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114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F333-1E77-0F4A-9D3B-778DDC6277FF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D1805-791D-0F48-8B67-118DAE3564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6876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F333-1E77-0F4A-9D3B-778DDC6277FF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D1805-791D-0F48-8B67-118DAE3564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85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F333-1E77-0F4A-9D3B-778DDC6277FF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D1805-791D-0F48-8B67-118DAE3564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725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F333-1E77-0F4A-9D3B-778DDC6277FF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D1805-791D-0F48-8B67-118DAE3564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875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F333-1E77-0F4A-9D3B-778DDC6277FF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D1805-791D-0F48-8B67-118DAE3564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036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F333-1E77-0F4A-9D3B-778DDC6277FF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D1805-791D-0F48-8B67-118DAE3564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547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F333-1E77-0F4A-9D3B-778DDC6277FF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D1805-791D-0F48-8B67-118DAE3564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308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F333-1E77-0F4A-9D3B-778DDC6277FF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D1805-791D-0F48-8B67-118DAE3564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997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FF333-1E77-0F4A-9D3B-778DDC6277FF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D1805-791D-0F48-8B67-118DAE3564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041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jemplo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Rectangle 224"/>
          <p:cNvSpPr/>
          <p:nvPr/>
        </p:nvSpPr>
        <p:spPr>
          <a:xfrm>
            <a:off x="0" y="0"/>
            <a:ext cx="7562850" cy="24520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699610" y="205086"/>
            <a:ext cx="4742475" cy="261610"/>
          </a:xfrm>
          <a:prstGeom prst="rect">
            <a:avLst/>
          </a:prstGeom>
          <a:noFill/>
          <a:ln w="3175" cmpd="sng">
            <a:solidFill>
              <a:schemeClr val="bg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fr-FR" sz="1100" b="1">
                <a:solidFill>
                  <a:srgbClr val="26A8E6"/>
                </a:solidFill>
              </a:rPr>
              <a:t>TELEPHONO </a:t>
            </a:r>
            <a:r>
              <a:rPr lang="fr-FR" sz="1100" b="1" dirty="0">
                <a:solidFill>
                  <a:srgbClr val="26A8E6"/>
                </a:solidFill>
              </a:rPr>
              <a:t>: 6123 456 789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688470" y="529940"/>
            <a:ext cx="4767063" cy="261610"/>
          </a:xfrm>
          <a:prstGeom prst="rect">
            <a:avLst/>
          </a:prstGeom>
          <a:noFill/>
          <a:ln w="3175" cmpd="sng">
            <a:solidFill>
              <a:schemeClr val="bg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fr-FR" sz="1100" b="1" dirty="0">
                <a:solidFill>
                  <a:srgbClr val="26A8E6"/>
                </a:solidFill>
              </a:rPr>
              <a:t>EMAIL : MAIL@MAIL.COM 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688470" y="863607"/>
            <a:ext cx="4767063" cy="261610"/>
          </a:xfrm>
          <a:prstGeom prst="rect">
            <a:avLst/>
          </a:prstGeom>
          <a:noFill/>
          <a:ln w="3175" cmpd="sng">
            <a:solidFill>
              <a:schemeClr val="bg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fr-FR" sz="1100" b="1" dirty="0">
                <a:solidFill>
                  <a:srgbClr val="26A8E6"/>
                </a:solidFill>
              </a:rPr>
              <a:t>DIRECCION : Plaça de Catalunya, 1708002 Barcelona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/>
          <a:srcRect l="18234" r="29152" b="21638"/>
          <a:stretch/>
        </p:blipFill>
        <p:spPr>
          <a:xfrm>
            <a:off x="820643" y="170867"/>
            <a:ext cx="1523232" cy="1514215"/>
          </a:xfrm>
          <a:prstGeom prst="ellipse">
            <a:avLst/>
          </a:prstGeom>
          <a:ln w="12700" cmpd="sng">
            <a:solidFill>
              <a:srgbClr val="26A8E6"/>
            </a:solidFill>
          </a:ln>
        </p:spPr>
      </p:pic>
      <p:sp>
        <p:nvSpPr>
          <p:cNvPr id="8" name="ZoneTexte 7"/>
          <p:cNvSpPr txBox="1"/>
          <p:nvPr/>
        </p:nvSpPr>
        <p:spPr>
          <a:xfrm>
            <a:off x="2699610" y="1199126"/>
            <a:ext cx="4767063" cy="261610"/>
          </a:xfrm>
          <a:prstGeom prst="rect">
            <a:avLst/>
          </a:prstGeom>
          <a:noFill/>
          <a:ln w="3175" cmpd="sng">
            <a:solidFill>
              <a:schemeClr val="bg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fr-FR" sz="1100" b="1" dirty="0">
                <a:solidFill>
                  <a:srgbClr val="26A8E6"/>
                </a:solidFill>
              </a:rPr>
              <a:t>WEBSITE : HTTP://WEBSITE.COM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688470" y="1645272"/>
            <a:ext cx="4778203" cy="600164"/>
          </a:xfrm>
          <a:prstGeom prst="rect">
            <a:avLst/>
          </a:prstGeom>
          <a:noFill/>
        </p:spPr>
        <p:txBody>
          <a:bodyPr wrap="square" rtlCol="0"/>
          <a:lstStyle/>
          <a:p>
            <a:pPr algn="just"/>
            <a:r>
              <a:rPr lang="es-E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Describir brevemente su carrera, sus habilidades para el trabajo y sus objetivos de carrera. 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Lorem ipsum </a:t>
            </a:r>
            <a:r>
              <a:rPr lang="en-GB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dolor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 sit </a:t>
            </a:r>
            <a:r>
              <a:rPr lang="en-GB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amet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, </a:t>
            </a:r>
            <a:r>
              <a:rPr lang="en-GB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consectetur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 </a:t>
            </a:r>
            <a:r>
              <a:rPr lang="en-GB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adipiscing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 </a:t>
            </a:r>
            <a:r>
              <a:rPr lang="en-GB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elit</a:t>
            </a:r>
            <a:r>
              <a:rPr lang="en-GB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. </a:t>
            </a:r>
            <a:r>
              <a:rPr lang="en-GB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Quisque pulvinar sit amet turpis ut consequat. Lorem ipsum dolor sit amet, consectetur adipiscing elit. Quisque pulvinar sit amet turpis ut consequat. 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venir Book"/>
              <a:cs typeface="Avenir Book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94996" y="1685082"/>
            <a:ext cx="2493474" cy="430887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fr-FR" sz="2200" dirty="0"/>
              <a:t>José Garcia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56563" y="2031989"/>
            <a:ext cx="1534895" cy="338554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600" dirty="0">
                <a:solidFill>
                  <a:schemeClr val="bg1">
                    <a:lumMod val="50000"/>
                  </a:schemeClr>
                </a:solidFill>
              </a:rPr>
              <a:t>CARGO BUSCANDO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0" y="2452051"/>
            <a:ext cx="7562850" cy="0"/>
          </a:xfrm>
          <a:prstGeom prst="line">
            <a:avLst/>
          </a:prstGeom>
          <a:ln w="635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133947"/>
              </p:ext>
            </p:extLst>
          </p:nvPr>
        </p:nvGraphicFramePr>
        <p:xfrm>
          <a:off x="194996" y="3004014"/>
          <a:ext cx="7189526" cy="21294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94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4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0143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26B0F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EMPRESA | | CARGO OCCUPADO 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defTabSz="685800">
                        <a:defRPr/>
                      </a:pPr>
                      <a:r>
                        <a:rPr lang="es-E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Describir las funciones ocupado por esta posición . Describa su asignación y los resultados que obtuvo . No dude de cuantificar.</a:t>
                      </a:r>
                      <a:endParaRPr lang="fr-FR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26B0F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EMPRESA | CARGO OCCUPADO 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defTabSz="685800">
                        <a:defRPr/>
                      </a:pPr>
                      <a:r>
                        <a:rPr lang="es-E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Describir las funciones ocupado por esta posición . Describa su asignación y los resultados que obtuvo . No dude de cuantificar.</a:t>
                      </a:r>
                      <a:endParaRPr lang="fr-FR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362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26B0F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EMPRESA | | CARGO OCCUPADO 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dolor sit amet, consectetur adipiscing elit. Quisque pulvinar sit amet turpis ut consequat.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26B0F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EMPRESA | CARGO OCCUPADO 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dolor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,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consectetur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adipiscing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elit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Quisque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pulvinar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turpis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856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26B0F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EMPRESA | | CARGO OCCUPADO 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dolor sit amet, consectetur adipiscing elit. Quisque pulvinar sit amet turpis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26B0F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EMPRESA | CARGO OCCUPADO 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Lorem ipsum dolor sit amet, consectetur adipiscing elit. Quisque pulvinar sit amet turpis ut consequat.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ZoneTexte 15"/>
          <p:cNvSpPr txBox="1"/>
          <p:nvPr/>
        </p:nvSpPr>
        <p:spPr>
          <a:xfrm>
            <a:off x="289341" y="2562590"/>
            <a:ext cx="3394551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/>
          <a:lstStyle/>
          <a:p>
            <a:r>
              <a:rPr lang="fr-FR" sz="1600" dirty="0">
                <a:latin typeface="Avenir Book"/>
                <a:cs typeface="Avenir Book"/>
              </a:rPr>
              <a:t>EXPERIENCIA PROFESIONAL</a:t>
            </a:r>
          </a:p>
        </p:txBody>
      </p:sp>
      <p:cxnSp>
        <p:nvCxnSpPr>
          <p:cNvPr id="18" name="Connecteur droit 17"/>
          <p:cNvCxnSpPr/>
          <p:nvPr/>
        </p:nvCxnSpPr>
        <p:spPr>
          <a:xfrm>
            <a:off x="271199" y="2892072"/>
            <a:ext cx="7037120" cy="0"/>
          </a:xfrm>
          <a:prstGeom prst="line">
            <a:avLst/>
          </a:prstGeom>
          <a:ln w="6350" cmpd="sng">
            <a:solidFill>
              <a:srgbClr val="A6A6A6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271199" y="5203447"/>
            <a:ext cx="7037120" cy="0"/>
          </a:xfrm>
          <a:prstGeom prst="line">
            <a:avLst/>
          </a:prstGeom>
          <a:ln w="6350" cmpd="sng">
            <a:solidFill>
              <a:srgbClr val="A6A6A6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3743910" y="3004014"/>
            <a:ext cx="0" cy="2059180"/>
          </a:xfrm>
          <a:prstGeom prst="line">
            <a:avLst/>
          </a:prstGeom>
          <a:ln w="6350" cmpd="sng"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au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993938"/>
              </p:ext>
            </p:extLst>
          </p:nvPr>
        </p:nvGraphicFramePr>
        <p:xfrm>
          <a:off x="243986" y="5687303"/>
          <a:ext cx="7106784" cy="7101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53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3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0143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26B0F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GRADO 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Describir las especialidades de esta formación : diplomas , opciones de formación ...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26B0F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GRADO 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Describir las especialidades de esta formación : diplomas , opciones de formación ...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ZoneTexte 22"/>
          <p:cNvSpPr txBox="1"/>
          <p:nvPr/>
        </p:nvSpPr>
        <p:spPr>
          <a:xfrm>
            <a:off x="320189" y="5236807"/>
            <a:ext cx="1403658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/>
          <a:lstStyle/>
          <a:p>
            <a:r>
              <a:rPr lang="fr-FR" sz="1600" dirty="0">
                <a:latin typeface="Avenir Book"/>
                <a:cs typeface="Avenir Book"/>
              </a:rPr>
              <a:t>ESTUDIOS REALIZADOS</a:t>
            </a:r>
          </a:p>
        </p:txBody>
      </p:sp>
      <p:cxnSp>
        <p:nvCxnSpPr>
          <p:cNvPr id="24" name="Connecteur droit 23"/>
          <p:cNvCxnSpPr/>
          <p:nvPr/>
        </p:nvCxnSpPr>
        <p:spPr>
          <a:xfrm>
            <a:off x="320189" y="5575361"/>
            <a:ext cx="7037120" cy="0"/>
          </a:xfrm>
          <a:prstGeom prst="line">
            <a:avLst/>
          </a:prstGeom>
          <a:ln w="6350" cmpd="sng">
            <a:solidFill>
              <a:srgbClr val="A6A6A6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320189" y="6521800"/>
            <a:ext cx="7037120" cy="0"/>
          </a:xfrm>
          <a:prstGeom prst="line">
            <a:avLst/>
          </a:prstGeom>
          <a:ln w="6350" cmpd="sng">
            <a:solidFill>
              <a:srgbClr val="A6A6A6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3792900" y="5687303"/>
            <a:ext cx="0" cy="777240"/>
          </a:xfrm>
          <a:prstGeom prst="line">
            <a:avLst/>
          </a:prstGeom>
          <a:ln w="6350" cmpd="sng"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au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726440"/>
              </p:ext>
            </p:extLst>
          </p:nvPr>
        </p:nvGraphicFramePr>
        <p:xfrm>
          <a:off x="234915" y="6991714"/>
          <a:ext cx="7106784" cy="15546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53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3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MANAGEMENT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>
                          <a:solidFill>
                            <a:srgbClr val="7F7F7F"/>
                          </a:solidFill>
                        </a:rPr>
                        <a:t>DINAMICO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 MANAGEMENT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>
                          <a:solidFill>
                            <a:srgbClr val="7F7F7F"/>
                          </a:solidFill>
                        </a:rPr>
                        <a:t>CREATIVO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ADMINISTRACION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dirty="0">
                          <a:solidFill>
                            <a:srgbClr val="7F7F7F"/>
                          </a:solidFill>
                        </a:rPr>
                        <a:t>SERIO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154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GESTIÓN DEL CAMBIO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10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AUTONOMOUS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0" name="ZoneTexte 29"/>
          <p:cNvSpPr txBox="1"/>
          <p:nvPr/>
        </p:nvSpPr>
        <p:spPr>
          <a:xfrm>
            <a:off x="311118" y="6590063"/>
            <a:ext cx="2169190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/>
          <a:lstStyle/>
          <a:p>
            <a:r>
              <a:rPr lang="fr-FR" sz="1600" dirty="0">
                <a:latin typeface="Avenir Book"/>
                <a:cs typeface="Avenir Book"/>
              </a:rPr>
              <a:t>HABILIDADES</a:t>
            </a:r>
          </a:p>
        </p:txBody>
      </p:sp>
      <p:cxnSp>
        <p:nvCxnSpPr>
          <p:cNvPr id="31" name="Connecteur droit 30"/>
          <p:cNvCxnSpPr/>
          <p:nvPr/>
        </p:nvCxnSpPr>
        <p:spPr>
          <a:xfrm>
            <a:off x="311118" y="6928617"/>
            <a:ext cx="7037120" cy="0"/>
          </a:xfrm>
          <a:prstGeom prst="line">
            <a:avLst/>
          </a:prstGeom>
          <a:ln w="6350" cmpd="sng">
            <a:solidFill>
              <a:srgbClr val="A6A6A6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265126" y="9015736"/>
            <a:ext cx="7037120" cy="0"/>
          </a:xfrm>
          <a:prstGeom prst="line">
            <a:avLst/>
          </a:prstGeom>
          <a:ln w="6350" cmpd="sng">
            <a:solidFill>
              <a:srgbClr val="A6A6A6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3783829" y="7040559"/>
            <a:ext cx="0" cy="1471602"/>
          </a:xfrm>
          <a:prstGeom prst="line">
            <a:avLst/>
          </a:prstGeom>
          <a:ln w="6350" cmpd="sng"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5718411" y="6590063"/>
            <a:ext cx="1623287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/>
          <a:lstStyle/>
          <a:p>
            <a:r>
              <a:rPr lang="fr-FR" sz="1600" dirty="0">
                <a:latin typeface="Avenir Book"/>
                <a:cs typeface="Avenir Book"/>
              </a:rPr>
              <a:t>PERSONALIDAD</a:t>
            </a:r>
          </a:p>
        </p:txBody>
      </p:sp>
      <p:sp>
        <p:nvSpPr>
          <p:cNvPr id="55" name="Ellipse 54"/>
          <p:cNvSpPr/>
          <p:nvPr/>
        </p:nvSpPr>
        <p:spPr>
          <a:xfrm>
            <a:off x="2110140" y="71493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/>
          <p:cNvSpPr/>
          <p:nvPr/>
        </p:nvSpPr>
        <p:spPr>
          <a:xfrm>
            <a:off x="2262540" y="71493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2411915" y="71493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Ellipse 57"/>
          <p:cNvSpPr/>
          <p:nvPr/>
        </p:nvSpPr>
        <p:spPr>
          <a:xfrm>
            <a:off x="2566003" y="7152336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Ellipse 58"/>
          <p:cNvSpPr/>
          <p:nvPr/>
        </p:nvSpPr>
        <p:spPr>
          <a:xfrm>
            <a:off x="2722453" y="71493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Ellipse 59"/>
          <p:cNvSpPr/>
          <p:nvPr/>
        </p:nvSpPr>
        <p:spPr>
          <a:xfrm>
            <a:off x="2874853" y="71493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Ellipse 60"/>
          <p:cNvSpPr/>
          <p:nvPr/>
        </p:nvSpPr>
        <p:spPr>
          <a:xfrm>
            <a:off x="3024228" y="71493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Ellipse 61"/>
          <p:cNvSpPr/>
          <p:nvPr/>
        </p:nvSpPr>
        <p:spPr>
          <a:xfrm>
            <a:off x="3178316" y="7152336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Ellipse 62"/>
          <p:cNvSpPr/>
          <p:nvPr/>
        </p:nvSpPr>
        <p:spPr>
          <a:xfrm>
            <a:off x="3326003" y="7146286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Ellipse 63"/>
          <p:cNvSpPr/>
          <p:nvPr/>
        </p:nvSpPr>
        <p:spPr>
          <a:xfrm>
            <a:off x="3480091" y="7149311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Ellipse 64"/>
          <p:cNvSpPr/>
          <p:nvPr/>
        </p:nvSpPr>
        <p:spPr>
          <a:xfrm>
            <a:off x="2114853" y="75049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Ellipse 65"/>
          <p:cNvSpPr/>
          <p:nvPr/>
        </p:nvSpPr>
        <p:spPr>
          <a:xfrm>
            <a:off x="2267253" y="75049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2416628" y="75049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Ellipse 67"/>
          <p:cNvSpPr/>
          <p:nvPr/>
        </p:nvSpPr>
        <p:spPr>
          <a:xfrm>
            <a:off x="2570716" y="7507936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Ellipse 68"/>
          <p:cNvSpPr/>
          <p:nvPr/>
        </p:nvSpPr>
        <p:spPr>
          <a:xfrm>
            <a:off x="2727166" y="75049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Ellipse 69"/>
          <p:cNvSpPr/>
          <p:nvPr/>
        </p:nvSpPr>
        <p:spPr>
          <a:xfrm>
            <a:off x="2879566" y="75049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Ellipse 70"/>
          <p:cNvSpPr/>
          <p:nvPr/>
        </p:nvSpPr>
        <p:spPr>
          <a:xfrm>
            <a:off x="3028941" y="75049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Ellipse 71"/>
          <p:cNvSpPr/>
          <p:nvPr/>
        </p:nvSpPr>
        <p:spPr>
          <a:xfrm>
            <a:off x="3183029" y="7507936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Ellipse 72"/>
          <p:cNvSpPr/>
          <p:nvPr/>
        </p:nvSpPr>
        <p:spPr>
          <a:xfrm>
            <a:off x="3330716" y="7501886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Ellipse 73"/>
          <p:cNvSpPr/>
          <p:nvPr/>
        </p:nvSpPr>
        <p:spPr>
          <a:xfrm>
            <a:off x="3484804" y="7504911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Ellipse 74"/>
          <p:cNvSpPr/>
          <p:nvPr/>
        </p:nvSpPr>
        <p:spPr>
          <a:xfrm>
            <a:off x="2110140" y="7892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Ellipse 75"/>
          <p:cNvSpPr/>
          <p:nvPr/>
        </p:nvSpPr>
        <p:spPr>
          <a:xfrm>
            <a:off x="2262540" y="7892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/>
          <p:cNvSpPr/>
          <p:nvPr/>
        </p:nvSpPr>
        <p:spPr>
          <a:xfrm>
            <a:off x="2411915" y="7892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Ellipse 77"/>
          <p:cNvSpPr/>
          <p:nvPr/>
        </p:nvSpPr>
        <p:spPr>
          <a:xfrm>
            <a:off x="2566003" y="7895286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Ellipse 78"/>
          <p:cNvSpPr/>
          <p:nvPr/>
        </p:nvSpPr>
        <p:spPr>
          <a:xfrm>
            <a:off x="2722453" y="7892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2874853" y="7892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Ellipse 80"/>
          <p:cNvSpPr/>
          <p:nvPr/>
        </p:nvSpPr>
        <p:spPr>
          <a:xfrm>
            <a:off x="3024228" y="7892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Ellipse 81"/>
          <p:cNvSpPr/>
          <p:nvPr/>
        </p:nvSpPr>
        <p:spPr>
          <a:xfrm>
            <a:off x="3178316" y="7895286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Ellipse 82"/>
          <p:cNvSpPr/>
          <p:nvPr/>
        </p:nvSpPr>
        <p:spPr>
          <a:xfrm>
            <a:off x="3326003" y="7889236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Ellipse 83"/>
          <p:cNvSpPr/>
          <p:nvPr/>
        </p:nvSpPr>
        <p:spPr>
          <a:xfrm>
            <a:off x="3480091" y="7892261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Ellipse 84"/>
          <p:cNvSpPr/>
          <p:nvPr/>
        </p:nvSpPr>
        <p:spPr>
          <a:xfrm>
            <a:off x="2119566" y="8273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Ellipse 85"/>
          <p:cNvSpPr/>
          <p:nvPr/>
        </p:nvSpPr>
        <p:spPr>
          <a:xfrm>
            <a:off x="2271966" y="8273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Ellipse 86"/>
          <p:cNvSpPr/>
          <p:nvPr/>
        </p:nvSpPr>
        <p:spPr>
          <a:xfrm>
            <a:off x="2421341" y="8273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Ellipse 87"/>
          <p:cNvSpPr/>
          <p:nvPr/>
        </p:nvSpPr>
        <p:spPr>
          <a:xfrm>
            <a:off x="2575429" y="8276286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Ellipse 88"/>
          <p:cNvSpPr/>
          <p:nvPr/>
        </p:nvSpPr>
        <p:spPr>
          <a:xfrm>
            <a:off x="2731879" y="8273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Ellipse 89"/>
          <p:cNvSpPr/>
          <p:nvPr/>
        </p:nvSpPr>
        <p:spPr>
          <a:xfrm>
            <a:off x="2884279" y="8273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Ellipse 90"/>
          <p:cNvSpPr/>
          <p:nvPr/>
        </p:nvSpPr>
        <p:spPr>
          <a:xfrm>
            <a:off x="3033654" y="8273261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Ellipse 91"/>
          <p:cNvSpPr/>
          <p:nvPr/>
        </p:nvSpPr>
        <p:spPr>
          <a:xfrm>
            <a:off x="3187742" y="8276286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Ellipse 92"/>
          <p:cNvSpPr/>
          <p:nvPr/>
        </p:nvSpPr>
        <p:spPr>
          <a:xfrm>
            <a:off x="3335429" y="8270236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Ellipse 93"/>
          <p:cNvSpPr/>
          <p:nvPr/>
        </p:nvSpPr>
        <p:spPr>
          <a:xfrm>
            <a:off x="3489517" y="8273261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Ellipse 94"/>
          <p:cNvSpPr/>
          <p:nvPr/>
        </p:nvSpPr>
        <p:spPr>
          <a:xfrm>
            <a:off x="3903916" y="71553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6" name="Ellipse 95"/>
          <p:cNvSpPr/>
          <p:nvPr/>
        </p:nvSpPr>
        <p:spPr>
          <a:xfrm>
            <a:off x="4056316" y="71553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Ellipse 96"/>
          <p:cNvSpPr/>
          <p:nvPr/>
        </p:nvSpPr>
        <p:spPr>
          <a:xfrm>
            <a:off x="4205691" y="71553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8" name="Ellipse 97"/>
          <p:cNvSpPr/>
          <p:nvPr/>
        </p:nvSpPr>
        <p:spPr>
          <a:xfrm>
            <a:off x="4359779" y="7158386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Ellipse 98"/>
          <p:cNvSpPr/>
          <p:nvPr/>
        </p:nvSpPr>
        <p:spPr>
          <a:xfrm>
            <a:off x="4516229" y="71553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Ellipse 99"/>
          <p:cNvSpPr/>
          <p:nvPr/>
        </p:nvSpPr>
        <p:spPr>
          <a:xfrm>
            <a:off x="4668629" y="71553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1" name="Ellipse 100"/>
          <p:cNvSpPr/>
          <p:nvPr/>
        </p:nvSpPr>
        <p:spPr>
          <a:xfrm>
            <a:off x="4818004" y="7155361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" name="Ellipse 101"/>
          <p:cNvSpPr/>
          <p:nvPr/>
        </p:nvSpPr>
        <p:spPr>
          <a:xfrm>
            <a:off x="4972092" y="7158386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Ellipse 102"/>
          <p:cNvSpPr/>
          <p:nvPr/>
        </p:nvSpPr>
        <p:spPr>
          <a:xfrm>
            <a:off x="5119779" y="7152336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Ellipse 103"/>
          <p:cNvSpPr/>
          <p:nvPr/>
        </p:nvSpPr>
        <p:spPr>
          <a:xfrm>
            <a:off x="5273867" y="7155361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Ellipse 104"/>
          <p:cNvSpPr/>
          <p:nvPr/>
        </p:nvSpPr>
        <p:spPr>
          <a:xfrm>
            <a:off x="3903916" y="75049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6" name="Ellipse 105"/>
          <p:cNvSpPr/>
          <p:nvPr/>
        </p:nvSpPr>
        <p:spPr>
          <a:xfrm>
            <a:off x="4056316" y="75049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7" name="Ellipse 106"/>
          <p:cNvSpPr/>
          <p:nvPr/>
        </p:nvSpPr>
        <p:spPr>
          <a:xfrm>
            <a:off x="4205691" y="75049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Ellipse 107"/>
          <p:cNvSpPr/>
          <p:nvPr/>
        </p:nvSpPr>
        <p:spPr>
          <a:xfrm>
            <a:off x="4359779" y="7507936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Ellipse 108"/>
          <p:cNvSpPr/>
          <p:nvPr/>
        </p:nvSpPr>
        <p:spPr>
          <a:xfrm>
            <a:off x="4516229" y="75049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Ellipse 109"/>
          <p:cNvSpPr/>
          <p:nvPr/>
        </p:nvSpPr>
        <p:spPr>
          <a:xfrm>
            <a:off x="4668629" y="75049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1" name="Ellipse 110"/>
          <p:cNvSpPr/>
          <p:nvPr/>
        </p:nvSpPr>
        <p:spPr>
          <a:xfrm>
            <a:off x="4818004" y="7504911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2" name="Ellipse 111"/>
          <p:cNvSpPr/>
          <p:nvPr/>
        </p:nvSpPr>
        <p:spPr>
          <a:xfrm>
            <a:off x="4972092" y="7507936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3" name="Ellipse 112"/>
          <p:cNvSpPr/>
          <p:nvPr/>
        </p:nvSpPr>
        <p:spPr>
          <a:xfrm>
            <a:off x="5119779" y="7501886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4" name="Ellipse 113"/>
          <p:cNvSpPr/>
          <p:nvPr/>
        </p:nvSpPr>
        <p:spPr>
          <a:xfrm>
            <a:off x="5273867" y="7504911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5" name="Ellipse 114"/>
          <p:cNvSpPr/>
          <p:nvPr/>
        </p:nvSpPr>
        <p:spPr>
          <a:xfrm>
            <a:off x="3903916" y="7892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6" name="Ellipse 115"/>
          <p:cNvSpPr/>
          <p:nvPr/>
        </p:nvSpPr>
        <p:spPr>
          <a:xfrm>
            <a:off x="4056316" y="7892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7" name="Ellipse 116"/>
          <p:cNvSpPr/>
          <p:nvPr/>
        </p:nvSpPr>
        <p:spPr>
          <a:xfrm>
            <a:off x="4205691" y="7892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8" name="Ellipse 117"/>
          <p:cNvSpPr/>
          <p:nvPr/>
        </p:nvSpPr>
        <p:spPr>
          <a:xfrm>
            <a:off x="4359779" y="7895286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9" name="Ellipse 118"/>
          <p:cNvSpPr/>
          <p:nvPr/>
        </p:nvSpPr>
        <p:spPr>
          <a:xfrm>
            <a:off x="4516229" y="7892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0" name="Ellipse 119"/>
          <p:cNvSpPr/>
          <p:nvPr/>
        </p:nvSpPr>
        <p:spPr>
          <a:xfrm>
            <a:off x="4668629" y="789226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1" name="Ellipse 120"/>
          <p:cNvSpPr/>
          <p:nvPr/>
        </p:nvSpPr>
        <p:spPr>
          <a:xfrm>
            <a:off x="4818004" y="7892261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2" name="Ellipse 121"/>
          <p:cNvSpPr/>
          <p:nvPr/>
        </p:nvSpPr>
        <p:spPr>
          <a:xfrm>
            <a:off x="4972092" y="7895286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3" name="Ellipse 122"/>
          <p:cNvSpPr/>
          <p:nvPr/>
        </p:nvSpPr>
        <p:spPr>
          <a:xfrm>
            <a:off x="5119779" y="7889236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4" name="Ellipse 123"/>
          <p:cNvSpPr/>
          <p:nvPr/>
        </p:nvSpPr>
        <p:spPr>
          <a:xfrm>
            <a:off x="5273867" y="7892261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5" name="Ellipse 124"/>
          <p:cNvSpPr/>
          <p:nvPr/>
        </p:nvSpPr>
        <p:spPr>
          <a:xfrm>
            <a:off x="3908629" y="82793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6" name="Ellipse 125"/>
          <p:cNvSpPr/>
          <p:nvPr/>
        </p:nvSpPr>
        <p:spPr>
          <a:xfrm>
            <a:off x="4061029" y="82793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Ellipse 126"/>
          <p:cNvSpPr/>
          <p:nvPr/>
        </p:nvSpPr>
        <p:spPr>
          <a:xfrm>
            <a:off x="4210404" y="82793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8" name="Ellipse 127"/>
          <p:cNvSpPr/>
          <p:nvPr/>
        </p:nvSpPr>
        <p:spPr>
          <a:xfrm>
            <a:off x="4364492" y="8282336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9" name="Ellipse 128"/>
          <p:cNvSpPr/>
          <p:nvPr/>
        </p:nvSpPr>
        <p:spPr>
          <a:xfrm>
            <a:off x="4520942" y="82793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0" name="Ellipse 129"/>
          <p:cNvSpPr/>
          <p:nvPr/>
        </p:nvSpPr>
        <p:spPr>
          <a:xfrm>
            <a:off x="4673342" y="8279311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1" name="Ellipse 130"/>
          <p:cNvSpPr/>
          <p:nvPr/>
        </p:nvSpPr>
        <p:spPr>
          <a:xfrm>
            <a:off x="4822717" y="8279311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2" name="Ellipse 131"/>
          <p:cNvSpPr/>
          <p:nvPr/>
        </p:nvSpPr>
        <p:spPr>
          <a:xfrm>
            <a:off x="4976805" y="8282336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3" name="Ellipse 132"/>
          <p:cNvSpPr/>
          <p:nvPr/>
        </p:nvSpPr>
        <p:spPr>
          <a:xfrm>
            <a:off x="5124492" y="8276286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4" name="Ellipse 133"/>
          <p:cNvSpPr/>
          <p:nvPr/>
        </p:nvSpPr>
        <p:spPr>
          <a:xfrm>
            <a:off x="5278580" y="8279311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36" name="Tableau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603918"/>
              </p:ext>
            </p:extLst>
          </p:nvPr>
        </p:nvGraphicFramePr>
        <p:xfrm>
          <a:off x="243986" y="9125235"/>
          <a:ext cx="7106784" cy="11725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53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3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INGLES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venir Book"/>
                          <a:cs typeface="Avenir Book"/>
                        </a:rPr>
                        <a:t>Lorem ipsum dolor sit amet, consectetur adipiscing elit. Quisque pulvinar sit amet turpis ut consequat.</a:t>
                      </a:r>
                      <a:endParaRPr lang="fr-FR" sz="1100" dirty="0"/>
                    </a:p>
                    <a:p>
                      <a:endParaRPr lang="fr-FR" sz="1100" dirty="0"/>
                    </a:p>
                    <a:p>
                      <a:pPr algn="l"/>
                      <a:endParaRPr lang="fr-FR" sz="1100" dirty="0">
                        <a:solidFill>
                          <a:srgbClr val="7F7F7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ITALIANO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rgbClr val="7F7F7F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839">
                <a:tc>
                  <a:txBody>
                    <a:bodyPr/>
                    <a:lstStyle/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ALEMAN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rgbClr val="7F7F7F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7" name="ZoneTexte 136"/>
          <p:cNvSpPr txBox="1"/>
          <p:nvPr/>
        </p:nvSpPr>
        <p:spPr>
          <a:xfrm>
            <a:off x="357110" y="8656873"/>
            <a:ext cx="1123788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/>
          <a:lstStyle/>
          <a:p>
            <a:r>
              <a:rPr lang="fr-FR" sz="1600" dirty="0">
                <a:latin typeface="Avenir Book"/>
                <a:cs typeface="Avenir Book"/>
              </a:rPr>
              <a:t>IDIOMAS</a:t>
            </a:r>
          </a:p>
        </p:txBody>
      </p:sp>
      <p:cxnSp>
        <p:nvCxnSpPr>
          <p:cNvPr id="140" name="Connecteur droit 139"/>
          <p:cNvCxnSpPr/>
          <p:nvPr/>
        </p:nvCxnSpPr>
        <p:spPr>
          <a:xfrm>
            <a:off x="3829821" y="9207687"/>
            <a:ext cx="0" cy="1090065"/>
          </a:xfrm>
          <a:prstGeom prst="line">
            <a:avLst/>
          </a:prstGeom>
          <a:ln w="6350" cmpd="sng"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ZoneTexte 140"/>
          <p:cNvSpPr txBox="1"/>
          <p:nvPr/>
        </p:nvSpPr>
        <p:spPr>
          <a:xfrm>
            <a:off x="6389298" y="8656873"/>
            <a:ext cx="873666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/>
          <a:lstStyle/>
          <a:p>
            <a:r>
              <a:rPr lang="fr-FR" sz="1600" dirty="0">
                <a:latin typeface="Avenir Book"/>
                <a:cs typeface="Avenir Book"/>
              </a:rPr>
              <a:t>HOBBIES</a:t>
            </a:r>
          </a:p>
        </p:txBody>
      </p:sp>
      <p:sp>
        <p:nvSpPr>
          <p:cNvPr id="142" name="Ellipse 141"/>
          <p:cNvSpPr/>
          <p:nvPr/>
        </p:nvSpPr>
        <p:spPr>
          <a:xfrm>
            <a:off x="2119211" y="928283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3" name="Ellipse 142"/>
          <p:cNvSpPr/>
          <p:nvPr/>
        </p:nvSpPr>
        <p:spPr>
          <a:xfrm>
            <a:off x="2271611" y="928283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4" name="Ellipse 143"/>
          <p:cNvSpPr/>
          <p:nvPr/>
        </p:nvSpPr>
        <p:spPr>
          <a:xfrm>
            <a:off x="2420986" y="928283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5" name="Ellipse 144"/>
          <p:cNvSpPr/>
          <p:nvPr/>
        </p:nvSpPr>
        <p:spPr>
          <a:xfrm>
            <a:off x="2575074" y="9285857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6" name="Ellipse 145"/>
          <p:cNvSpPr/>
          <p:nvPr/>
        </p:nvSpPr>
        <p:spPr>
          <a:xfrm>
            <a:off x="2731524" y="928283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7" name="Ellipse 146"/>
          <p:cNvSpPr/>
          <p:nvPr/>
        </p:nvSpPr>
        <p:spPr>
          <a:xfrm>
            <a:off x="2883924" y="928283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8" name="Ellipse 147"/>
          <p:cNvSpPr/>
          <p:nvPr/>
        </p:nvSpPr>
        <p:spPr>
          <a:xfrm>
            <a:off x="3033299" y="928283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9" name="Ellipse 148"/>
          <p:cNvSpPr/>
          <p:nvPr/>
        </p:nvSpPr>
        <p:spPr>
          <a:xfrm>
            <a:off x="3187387" y="9285857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0" name="Ellipse 149"/>
          <p:cNvSpPr/>
          <p:nvPr/>
        </p:nvSpPr>
        <p:spPr>
          <a:xfrm>
            <a:off x="3335074" y="9279807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1" name="Ellipse 150"/>
          <p:cNvSpPr/>
          <p:nvPr/>
        </p:nvSpPr>
        <p:spPr>
          <a:xfrm>
            <a:off x="3489162" y="9282832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2" name="Ellipse 151"/>
          <p:cNvSpPr/>
          <p:nvPr/>
        </p:nvSpPr>
        <p:spPr>
          <a:xfrm>
            <a:off x="2123924" y="963843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3" name="Ellipse 152"/>
          <p:cNvSpPr/>
          <p:nvPr/>
        </p:nvSpPr>
        <p:spPr>
          <a:xfrm>
            <a:off x="2276324" y="963843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4" name="Ellipse 153"/>
          <p:cNvSpPr/>
          <p:nvPr/>
        </p:nvSpPr>
        <p:spPr>
          <a:xfrm>
            <a:off x="2425699" y="963843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5" name="Ellipse 154"/>
          <p:cNvSpPr/>
          <p:nvPr/>
        </p:nvSpPr>
        <p:spPr>
          <a:xfrm>
            <a:off x="2579787" y="9641457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6" name="Ellipse 155"/>
          <p:cNvSpPr/>
          <p:nvPr/>
        </p:nvSpPr>
        <p:spPr>
          <a:xfrm>
            <a:off x="2736237" y="963843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7" name="Ellipse 156"/>
          <p:cNvSpPr/>
          <p:nvPr/>
        </p:nvSpPr>
        <p:spPr>
          <a:xfrm>
            <a:off x="2888637" y="963843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8" name="Ellipse 157"/>
          <p:cNvSpPr/>
          <p:nvPr/>
        </p:nvSpPr>
        <p:spPr>
          <a:xfrm>
            <a:off x="3038012" y="963843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9" name="Ellipse 158"/>
          <p:cNvSpPr/>
          <p:nvPr/>
        </p:nvSpPr>
        <p:spPr>
          <a:xfrm>
            <a:off x="3192100" y="9641457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0" name="Ellipse 159"/>
          <p:cNvSpPr/>
          <p:nvPr/>
        </p:nvSpPr>
        <p:spPr>
          <a:xfrm>
            <a:off x="3339787" y="9635407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1" name="Ellipse 160"/>
          <p:cNvSpPr/>
          <p:nvPr/>
        </p:nvSpPr>
        <p:spPr>
          <a:xfrm>
            <a:off x="3493875" y="9638432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2" name="Ellipse 161"/>
          <p:cNvSpPr/>
          <p:nvPr/>
        </p:nvSpPr>
        <p:spPr>
          <a:xfrm>
            <a:off x="2119211" y="1002578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3" name="Ellipse 162"/>
          <p:cNvSpPr/>
          <p:nvPr/>
        </p:nvSpPr>
        <p:spPr>
          <a:xfrm>
            <a:off x="2271611" y="1002578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4" name="Ellipse 163"/>
          <p:cNvSpPr/>
          <p:nvPr/>
        </p:nvSpPr>
        <p:spPr>
          <a:xfrm>
            <a:off x="2420986" y="1002578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5" name="Ellipse 164"/>
          <p:cNvSpPr/>
          <p:nvPr/>
        </p:nvSpPr>
        <p:spPr>
          <a:xfrm>
            <a:off x="2575074" y="10028807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6" name="Ellipse 165"/>
          <p:cNvSpPr/>
          <p:nvPr/>
        </p:nvSpPr>
        <p:spPr>
          <a:xfrm>
            <a:off x="2731524" y="1002578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7" name="Ellipse 166"/>
          <p:cNvSpPr/>
          <p:nvPr/>
        </p:nvSpPr>
        <p:spPr>
          <a:xfrm>
            <a:off x="2883924" y="1002578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8" name="Ellipse 167"/>
          <p:cNvSpPr/>
          <p:nvPr/>
        </p:nvSpPr>
        <p:spPr>
          <a:xfrm>
            <a:off x="3033299" y="10025782"/>
            <a:ext cx="149375" cy="149375"/>
          </a:xfrm>
          <a:prstGeom prst="ellipse">
            <a:avLst/>
          </a:prstGeom>
          <a:solidFill>
            <a:srgbClr val="26A8E6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Ellipse 168"/>
          <p:cNvSpPr/>
          <p:nvPr/>
        </p:nvSpPr>
        <p:spPr>
          <a:xfrm>
            <a:off x="3187387" y="10028807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0" name="Ellipse 169"/>
          <p:cNvSpPr/>
          <p:nvPr/>
        </p:nvSpPr>
        <p:spPr>
          <a:xfrm>
            <a:off x="3335074" y="10022757"/>
            <a:ext cx="149375" cy="149375"/>
          </a:xfrm>
          <a:prstGeom prst="ellipse">
            <a:avLst/>
          </a:prstGeom>
          <a:solidFill>
            <a:srgbClr val="BFBFB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1" name="Ellipse 170"/>
          <p:cNvSpPr/>
          <p:nvPr/>
        </p:nvSpPr>
        <p:spPr>
          <a:xfrm>
            <a:off x="3489162" y="10025782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24" name="Connecteur droit 223"/>
          <p:cNvCxnSpPr/>
          <p:nvPr/>
        </p:nvCxnSpPr>
        <p:spPr>
          <a:xfrm>
            <a:off x="279373" y="8607378"/>
            <a:ext cx="7037120" cy="0"/>
          </a:xfrm>
          <a:prstGeom prst="line">
            <a:avLst/>
          </a:prstGeom>
          <a:ln w="6350" cmpd="sng">
            <a:solidFill>
              <a:srgbClr val="A6A6A6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1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143" y="679622"/>
            <a:ext cx="6806565" cy="88684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Querido candidato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Gracias por descargar esta plantilla de nuestro sitio web. Esperamos que esto te ayude a crear tu CV. Tómate el tiempo para escribir tu CV con cuidado, ya que describe tu experiencia profesional y tu personalidad.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¡Recuerda que una buena aplicación es una aplicación personalizada! Si necesita otros modelos, vuelva a nuestro sitio web: </a:t>
            </a:r>
            <a:r>
              <a:rPr lang="es-ES" dirty="0">
                <a:hlinkClick r:id="rId2"/>
              </a:rPr>
              <a:t>HTTPS://WWW.EJEMPLODECV.COM</a:t>
            </a:r>
            <a:r>
              <a:rPr lang="es-ES" dirty="0"/>
              <a:t>  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EJEMPLODECV.COM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dirty="0"/>
              <a:t>El contenido publicado en nuestro sitio (modelos de CV, modelos de cartas, artículos, etc.) son propiedad de </a:t>
            </a:r>
            <a:r>
              <a:rPr lang="it-IT" dirty="0" err="1"/>
              <a:t>EJEMPLODECV.com</a:t>
            </a:r>
            <a:endParaRPr lang="it-IT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</a:t>
            </a:r>
            <a:r>
              <a:rPr lang="es-ES" dirty="0"/>
              <a:t>Su uso se limita a un uso estrictamente personal.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</a:t>
            </a:r>
            <a:r>
              <a:rPr lang="es-ES" dirty="0"/>
              <a:t>Está prohibido distribuirlos, publicarlos o redistribuirlos sin nuestro consentimiento. 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</a:t>
            </a:r>
            <a:r>
              <a:rPr lang="es-ES" dirty="0"/>
              <a:t>También está prohibido dar acceso al enlace de descarga o al enlace de edición.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Contenido presentado en 180 países ante un alguacil. Reproducción estrictamente prohibida, incluso parcial. Limitado a uso estrictamente personal.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Los modelos disponibles en nuestro sitio web se proporcionan "tal cual" y sin garantía.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89796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506</Words>
  <Application>Microsoft Macintosh PowerPoint</Application>
  <PresentationFormat>Personnalisé</PresentationFormat>
  <Paragraphs>64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Avenir Book</vt:lpstr>
      <vt:lpstr>Calibri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cv60</dc:title>
  <dc:subject/>
  <dc:creator>www.ejemplodecv.com</dc:creator>
  <cp:keywords/>
  <dc:description/>
  <cp:lastModifiedBy>Axel Maille</cp:lastModifiedBy>
  <cp:revision>22</cp:revision>
  <dcterms:created xsi:type="dcterms:W3CDTF">2014-11-27T12:29:00Z</dcterms:created>
  <dcterms:modified xsi:type="dcterms:W3CDTF">2021-01-03T21:46:58Z</dcterms:modified>
  <cp:category/>
</cp:coreProperties>
</file>