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26A8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 snapToObjects="1">
      <p:cViewPr varScale="1">
        <p:scale>
          <a:sx n="77" d="100"/>
          <a:sy n="77" d="100"/>
        </p:scale>
        <p:origin x="3568" y="216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ED065-7A4E-D64E-B2F1-1BB4BB8E2185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500CD-E21C-0244-8117-36285A28556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511012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ED065-7A4E-D64E-B2F1-1BB4BB8E2185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500CD-E21C-0244-8117-36285A28556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758638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ED065-7A4E-D64E-B2F1-1BB4BB8E2185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500CD-E21C-0244-8117-36285A28556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52144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ED065-7A4E-D64E-B2F1-1BB4BB8E2185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500CD-E21C-0244-8117-36285A28556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644220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ED065-7A4E-D64E-B2F1-1BB4BB8E2185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500CD-E21C-0244-8117-36285A28556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23225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ED065-7A4E-D64E-B2F1-1BB4BB8E2185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500CD-E21C-0244-8117-36285A28556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73359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ED065-7A4E-D64E-B2F1-1BB4BB8E2185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500CD-E21C-0244-8117-36285A28556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158129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ED065-7A4E-D64E-B2F1-1BB4BB8E2185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500CD-E21C-0244-8117-36285A28556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095207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ED065-7A4E-D64E-B2F1-1BB4BB8E2185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500CD-E21C-0244-8117-36285A28556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606461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ED065-7A4E-D64E-B2F1-1BB4BB8E2185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500CD-E21C-0244-8117-36285A28556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661133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ED065-7A4E-D64E-B2F1-1BB4BB8E2185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500CD-E21C-0244-8117-36285A28556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968431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7ED065-7A4E-D64E-B2F1-1BB4BB8E2185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4500CD-E21C-0244-8117-36285A28556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82399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jemplodecv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-1"/>
            <a:ext cx="7562850" cy="228365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334208" y="0"/>
            <a:ext cx="1392533" cy="1726669"/>
          </a:xfrm>
          <a:prstGeom prst="rect">
            <a:avLst/>
          </a:prstGeom>
          <a:solidFill>
            <a:srgbClr val="26A8E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 rotWithShape="1">
          <a:blip r:embed="rId2"/>
          <a:srcRect l="30432" r="21777" b="34315"/>
          <a:stretch/>
        </p:blipFill>
        <p:spPr>
          <a:xfrm>
            <a:off x="263476" y="869747"/>
            <a:ext cx="1541245" cy="1558729"/>
          </a:xfrm>
          <a:prstGeom prst="ellipse">
            <a:avLst/>
          </a:prstGeom>
          <a:ln w="12700" cmpd="sng">
            <a:solidFill>
              <a:srgbClr val="26A8E6"/>
            </a:solidFill>
          </a:ln>
        </p:spPr>
      </p:pic>
      <p:sp>
        <p:nvSpPr>
          <p:cNvPr id="7" name="ZoneTexte 6"/>
          <p:cNvSpPr txBox="1"/>
          <p:nvPr/>
        </p:nvSpPr>
        <p:spPr>
          <a:xfrm>
            <a:off x="1882703" y="258029"/>
            <a:ext cx="3206928" cy="584776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sz="3200" dirty="0"/>
              <a:t>JANE DOE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1882703" y="827417"/>
            <a:ext cx="2490623" cy="369332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dirty="0"/>
              <a:t>Cargo </a:t>
            </a:r>
            <a:r>
              <a:rPr lang="fr-FR" dirty="0" err="1"/>
              <a:t>Buscando</a:t>
            </a:r>
            <a:endParaRPr lang="fr-FR" dirty="0"/>
          </a:p>
        </p:txBody>
      </p:sp>
      <p:sp>
        <p:nvSpPr>
          <p:cNvPr id="9" name="ZoneTexte 8"/>
          <p:cNvSpPr txBox="1"/>
          <p:nvPr/>
        </p:nvSpPr>
        <p:spPr>
          <a:xfrm>
            <a:off x="1882703" y="1266051"/>
            <a:ext cx="3258353" cy="769441"/>
          </a:xfrm>
          <a:prstGeom prst="rect">
            <a:avLst/>
          </a:prstGeom>
          <a:noFill/>
        </p:spPr>
        <p:txBody>
          <a:bodyPr wrap="square" rtlCol="0"/>
          <a:lstStyle/>
          <a:p>
            <a:pPr algn="just"/>
            <a:r>
              <a:rPr lang="en-GB" sz="11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venir Book"/>
                <a:cs typeface="Avenir Book"/>
              </a:rPr>
              <a:t>Describir</a:t>
            </a:r>
            <a:r>
              <a:rPr lang="en-GB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Avenir Book"/>
                <a:cs typeface="Avenir Book"/>
              </a:rPr>
              <a:t> </a:t>
            </a:r>
            <a:r>
              <a:rPr lang="en-GB" sz="11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venir Book"/>
                <a:cs typeface="Avenir Book"/>
              </a:rPr>
              <a:t>brevemente</a:t>
            </a:r>
            <a:r>
              <a:rPr lang="en-GB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Avenir Book"/>
                <a:cs typeface="Avenir Book"/>
              </a:rPr>
              <a:t> </a:t>
            </a:r>
            <a:r>
              <a:rPr lang="en-GB" sz="11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venir Book"/>
                <a:cs typeface="Avenir Book"/>
              </a:rPr>
              <a:t>su</a:t>
            </a:r>
            <a:r>
              <a:rPr lang="en-GB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Avenir Book"/>
                <a:cs typeface="Avenir Book"/>
              </a:rPr>
              <a:t> </a:t>
            </a:r>
            <a:r>
              <a:rPr lang="en-GB" sz="11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venir Book"/>
                <a:cs typeface="Avenir Book"/>
              </a:rPr>
              <a:t>carrera</a:t>
            </a:r>
            <a:r>
              <a:rPr lang="en-GB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Avenir Book"/>
                <a:cs typeface="Avenir Book"/>
              </a:rPr>
              <a:t>, sus </a:t>
            </a:r>
            <a:r>
              <a:rPr lang="en-GB" sz="11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venir Book"/>
                <a:cs typeface="Avenir Book"/>
              </a:rPr>
              <a:t>habilidades</a:t>
            </a:r>
            <a:r>
              <a:rPr lang="en-GB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Avenir Book"/>
                <a:cs typeface="Avenir Book"/>
              </a:rPr>
              <a:t> para el </a:t>
            </a:r>
            <a:r>
              <a:rPr lang="en-GB" sz="11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venir Book"/>
                <a:cs typeface="Avenir Book"/>
              </a:rPr>
              <a:t>trabajo</a:t>
            </a:r>
            <a:r>
              <a:rPr lang="en-GB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Avenir Book"/>
                <a:cs typeface="Avenir Book"/>
              </a:rPr>
              <a:t> y sus </a:t>
            </a:r>
            <a:r>
              <a:rPr lang="en-GB" sz="11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venir Book"/>
                <a:cs typeface="Avenir Book"/>
              </a:rPr>
              <a:t>objetivos</a:t>
            </a:r>
            <a:r>
              <a:rPr lang="en-GB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Avenir Book"/>
                <a:cs typeface="Avenir Book"/>
              </a:rPr>
              <a:t> de </a:t>
            </a:r>
            <a:r>
              <a:rPr lang="en-GB" sz="11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venir Book"/>
                <a:cs typeface="Avenir Book"/>
              </a:rPr>
              <a:t>carrera</a:t>
            </a:r>
            <a:r>
              <a:rPr lang="en-GB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Avenir Book"/>
                <a:cs typeface="Avenir Book"/>
              </a:rPr>
              <a:t>.</a:t>
            </a:r>
          </a:p>
          <a:p>
            <a:pPr algn="just"/>
            <a:r>
              <a:rPr lang="en-GB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Avenir Book"/>
                <a:cs typeface="Avenir Book"/>
              </a:rPr>
              <a:t>Lorem ipsum </a:t>
            </a:r>
            <a:r>
              <a:rPr lang="en-GB" sz="11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venir Book"/>
                <a:cs typeface="Avenir Book"/>
              </a:rPr>
              <a:t>dolor</a:t>
            </a:r>
            <a:r>
              <a:rPr lang="en-GB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Avenir Book"/>
                <a:cs typeface="Avenir Book"/>
              </a:rPr>
              <a:t> sit </a:t>
            </a:r>
            <a:r>
              <a:rPr lang="en-GB" sz="11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venir Book"/>
                <a:cs typeface="Avenir Book"/>
              </a:rPr>
              <a:t>amet</a:t>
            </a:r>
            <a:r>
              <a:rPr lang="en-GB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Avenir Book"/>
                <a:cs typeface="Avenir Book"/>
              </a:rPr>
              <a:t>, </a:t>
            </a:r>
            <a:r>
              <a:rPr lang="en-GB" sz="11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venir Book"/>
                <a:cs typeface="Avenir Book"/>
              </a:rPr>
              <a:t>consectetur</a:t>
            </a:r>
            <a:r>
              <a:rPr lang="en-GB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Avenir Book"/>
                <a:cs typeface="Avenir Book"/>
              </a:rPr>
              <a:t> </a:t>
            </a:r>
            <a:r>
              <a:rPr lang="en-GB" sz="11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venir Book"/>
                <a:cs typeface="Avenir Book"/>
              </a:rPr>
              <a:t>adipiscing</a:t>
            </a:r>
            <a:r>
              <a:rPr lang="en-GB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Avenir Book"/>
                <a:cs typeface="Avenir Book"/>
              </a:rPr>
              <a:t> </a:t>
            </a:r>
            <a:r>
              <a:rPr lang="en-GB" sz="11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venir Book"/>
                <a:cs typeface="Avenir Book"/>
              </a:rPr>
              <a:t>elit</a:t>
            </a:r>
            <a:r>
              <a:rPr lang="en-GB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Avenir Book"/>
                <a:cs typeface="Avenir Book"/>
              </a:rPr>
              <a:t>. </a:t>
            </a:r>
            <a:r>
              <a:rPr lang="en-GB" sz="11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venir Book"/>
                <a:cs typeface="Avenir Book"/>
              </a:rPr>
              <a:t>Quisque</a:t>
            </a:r>
            <a:r>
              <a:rPr lang="en-GB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Avenir Book"/>
                <a:cs typeface="Avenir Book"/>
              </a:rPr>
              <a:t> pulvinar sit </a:t>
            </a:r>
            <a:r>
              <a:rPr lang="en-GB" sz="11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venir Book"/>
                <a:cs typeface="Avenir Book"/>
              </a:rPr>
              <a:t>amet</a:t>
            </a:r>
            <a:r>
              <a:rPr lang="en-GB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Avenir Book"/>
                <a:cs typeface="Avenir Book"/>
              </a:rPr>
              <a:t> </a:t>
            </a:r>
            <a:r>
              <a:rPr lang="en-GB" sz="11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venir Book"/>
                <a:cs typeface="Avenir Book"/>
              </a:rPr>
              <a:t>turpis</a:t>
            </a:r>
            <a:r>
              <a:rPr lang="en-GB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Avenir Book"/>
                <a:cs typeface="Avenir Book"/>
              </a:rPr>
              <a:t> </a:t>
            </a:r>
            <a:r>
              <a:rPr lang="en-GB" sz="11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venir Book"/>
                <a:cs typeface="Avenir Book"/>
              </a:rPr>
              <a:t>ut</a:t>
            </a:r>
            <a:r>
              <a:rPr lang="en-GB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Avenir Book"/>
                <a:cs typeface="Avenir Book"/>
              </a:rPr>
              <a:t> </a:t>
            </a:r>
            <a:r>
              <a:rPr lang="en-GB" sz="11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venir Book"/>
                <a:cs typeface="Avenir Book"/>
              </a:rPr>
              <a:t>consequat</a:t>
            </a:r>
            <a:r>
              <a:rPr lang="en-GB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Avenir Book"/>
                <a:cs typeface="Avenir Book"/>
              </a:rPr>
              <a:t>. Lorem ipsum </a:t>
            </a:r>
            <a:r>
              <a:rPr lang="en-GB" sz="11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venir Book"/>
                <a:cs typeface="Avenir Book"/>
              </a:rPr>
              <a:t>dolor</a:t>
            </a:r>
            <a:r>
              <a:rPr lang="en-GB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Avenir Book"/>
                <a:cs typeface="Avenir Book"/>
              </a:rPr>
              <a:t> sit </a:t>
            </a:r>
            <a:r>
              <a:rPr lang="en-GB" sz="11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venir Book"/>
                <a:cs typeface="Avenir Book"/>
              </a:rPr>
              <a:t>amet</a:t>
            </a:r>
            <a:r>
              <a:rPr lang="en-GB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Avenir Book"/>
                <a:cs typeface="Avenir Book"/>
              </a:rPr>
              <a:t>, </a:t>
            </a:r>
            <a:r>
              <a:rPr lang="en-GB" sz="11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venir Book"/>
                <a:cs typeface="Avenir Book"/>
              </a:rPr>
              <a:t>consectetur</a:t>
            </a:r>
            <a:r>
              <a:rPr lang="en-GB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Avenir Book"/>
                <a:cs typeface="Avenir Book"/>
              </a:rPr>
              <a:t> </a:t>
            </a:r>
            <a:r>
              <a:rPr lang="en-GB" sz="11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venir Book"/>
                <a:cs typeface="Avenir Book"/>
              </a:rPr>
              <a:t>adipiscing</a:t>
            </a:r>
            <a:r>
              <a:rPr lang="en-GB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Avenir Book"/>
                <a:cs typeface="Avenir Book"/>
              </a:rPr>
              <a:t> </a:t>
            </a:r>
            <a:r>
              <a:rPr lang="en-GB" sz="11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venir Book"/>
                <a:cs typeface="Avenir Book"/>
              </a:rPr>
              <a:t>elit</a:t>
            </a:r>
            <a:r>
              <a:rPr lang="en-GB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Avenir Book"/>
                <a:cs typeface="Avenir Book"/>
              </a:rPr>
              <a:t>. </a:t>
            </a:r>
            <a:r>
              <a:rPr lang="en-GB" sz="11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venir Book"/>
                <a:cs typeface="Avenir Book"/>
              </a:rPr>
              <a:t>Quisque</a:t>
            </a:r>
            <a:r>
              <a:rPr lang="en-GB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Avenir Book"/>
                <a:cs typeface="Avenir Book"/>
              </a:rPr>
              <a:t> pulvinar sit </a:t>
            </a:r>
            <a:r>
              <a:rPr lang="en-GB" sz="11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venir Book"/>
                <a:cs typeface="Avenir Book"/>
              </a:rPr>
              <a:t>amet</a:t>
            </a:r>
            <a:r>
              <a:rPr lang="en-GB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Avenir Book"/>
                <a:cs typeface="Avenir Book"/>
              </a:rPr>
              <a:t> </a:t>
            </a:r>
            <a:r>
              <a:rPr lang="en-GB" sz="11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venir Book"/>
                <a:cs typeface="Avenir Book"/>
              </a:rPr>
              <a:t>turpis</a:t>
            </a:r>
            <a:r>
              <a:rPr lang="en-GB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Avenir Book"/>
                <a:cs typeface="Avenir Book"/>
              </a:rPr>
              <a:t> </a:t>
            </a:r>
            <a:r>
              <a:rPr lang="en-GB" sz="11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venir Book"/>
                <a:cs typeface="Avenir Book"/>
              </a:rPr>
              <a:t>ut</a:t>
            </a:r>
            <a:r>
              <a:rPr lang="en-GB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Avenir Book"/>
                <a:cs typeface="Avenir Book"/>
              </a:rPr>
              <a:t> </a:t>
            </a:r>
            <a:r>
              <a:rPr lang="en-GB" sz="11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venir Book"/>
                <a:cs typeface="Avenir Book"/>
              </a:rPr>
              <a:t>consequat</a:t>
            </a:r>
            <a:r>
              <a:rPr lang="en-GB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Avenir Book"/>
                <a:cs typeface="Avenir Book"/>
              </a:rPr>
              <a:t>. 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5414174" y="412173"/>
            <a:ext cx="2148676" cy="276999"/>
          </a:xfrm>
          <a:prstGeom prst="rect">
            <a:avLst/>
          </a:prstGeom>
          <a:noFill/>
          <a:ln w="3175" cmpd="sng">
            <a:solidFill>
              <a:schemeClr val="bg1">
                <a:lumMod val="75000"/>
              </a:schemeClr>
            </a:solidFill>
          </a:ln>
        </p:spPr>
        <p:txBody>
          <a:bodyPr wrap="square" rtlCol="0"/>
          <a:lstStyle/>
          <a:p>
            <a:r>
              <a:rPr lang="fr-FR" sz="1200" b="1" dirty="0">
                <a:solidFill>
                  <a:srgbClr val="26A8E6"/>
                </a:solidFill>
              </a:rPr>
              <a:t>P: 6123 456 789</a:t>
            </a:r>
            <a:endParaRPr lang="fr-FR" sz="1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5403034" y="785872"/>
            <a:ext cx="2159816" cy="276999"/>
          </a:xfrm>
          <a:prstGeom prst="rect">
            <a:avLst/>
          </a:prstGeom>
          <a:noFill/>
          <a:ln w="3175" cmpd="sng">
            <a:solidFill>
              <a:schemeClr val="bg1">
                <a:lumMod val="75000"/>
              </a:schemeClr>
            </a:solidFill>
          </a:ln>
        </p:spPr>
        <p:txBody>
          <a:bodyPr wrap="square" rtlCol="0"/>
          <a:lstStyle/>
          <a:p>
            <a:r>
              <a:rPr lang="fr-FR" sz="1200" b="1" dirty="0">
                <a:solidFill>
                  <a:srgbClr val="26A8E6"/>
                </a:solidFill>
              </a:rPr>
              <a:t>@: MAIL@MAIL.COM </a:t>
            </a:r>
            <a:endParaRPr lang="fr-FR" sz="1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5403034" y="1139077"/>
            <a:ext cx="2159816" cy="461665"/>
          </a:xfrm>
          <a:prstGeom prst="rect">
            <a:avLst/>
          </a:prstGeom>
          <a:noFill/>
          <a:ln w="3175" cmpd="sng">
            <a:solidFill>
              <a:schemeClr val="bg1">
                <a:lumMod val="75000"/>
              </a:schemeClr>
            </a:solidFill>
          </a:ln>
        </p:spPr>
        <p:txBody>
          <a:bodyPr wrap="square" rtlCol="0"/>
          <a:lstStyle/>
          <a:p>
            <a:r>
              <a:rPr lang="fr-FR" sz="1200" b="1" dirty="0">
                <a:solidFill>
                  <a:srgbClr val="26A8E6"/>
                </a:solidFill>
              </a:rPr>
              <a:t>A: Plaça de Catalunya</a:t>
            </a:r>
          </a:p>
          <a:p>
            <a:r>
              <a:rPr lang="en-GB" sz="1200" b="1" dirty="0">
                <a:solidFill>
                  <a:srgbClr val="26A8E6"/>
                </a:solidFill>
              </a:rPr>
              <a:t>     1708002 Barcelona</a:t>
            </a:r>
            <a:endParaRPr lang="fr-FR" sz="1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aphicFrame>
        <p:nvGraphicFramePr>
          <p:cNvPr id="13" name="Tableau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243954"/>
              </p:ext>
            </p:extLst>
          </p:nvPr>
        </p:nvGraphicFramePr>
        <p:xfrm>
          <a:off x="334208" y="3263661"/>
          <a:ext cx="4604857" cy="26822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218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829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62431"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20XX-20XX</a:t>
                      </a: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="0" kern="1200" dirty="0">
                          <a:solidFill>
                            <a:srgbClr val="26A8E6"/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EMPRESSA</a:t>
                      </a:r>
                    </a:p>
                    <a:p>
                      <a:pPr algn="l"/>
                      <a:r>
                        <a:rPr lang="en-US" sz="9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CARGO OCCUPADO</a:t>
                      </a:r>
                    </a:p>
                    <a:p>
                      <a:pPr algn="l"/>
                      <a:r>
                        <a:rPr lang="es-ES" sz="10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Describir las funciones ocupado por esta posición . Describa su asignación y los resultados que obtuvo.</a:t>
                      </a:r>
                      <a:endParaRPr lang="fr-FR" sz="100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venir Book"/>
                        <a:ea typeface="+mn-ea"/>
                        <a:cs typeface="Avenir Book"/>
                      </a:endParaRP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2431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>
                          <a:solidFill>
                            <a:srgbClr val="A6A6A6"/>
                          </a:solidFill>
                        </a:rPr>
                        <a:t>20XX-20XX</a:t>
                      </a:r>
                    </a:p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="0" kern="1200" dirty="0">
                          <a:solidFill>
                            <a:srgbClr val="26A8E6"/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EMPRESSA</a:t>
                      </a:r>
                    </a:p>
                    <a:p>
                      <a:pPr algn="l"/>
                      <a:r>
                        <a:rPr lang="en-US" sz="9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CARGO OCCUPADO</a:t>
                      </a:r>
                    </a:p>
                    <a:p>
                      <a:pPr algn="l"/>
                      <a:r>
                        <a:rPr lang="fr-FR" sz="10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Lorem ipsum </a:t>
                      </a:r>
                      <a:r>
                        <a:rPr lang="fr-FR" sz="10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dolor</a:t>
                      </a:r>
                      <a:r>
                        <a:rPr lang="fr-FR" sz="10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 </a:t>
                      </a:r>
                      <a:r>
                        <a:rPr lang="fr-FR" sz="10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sit</a:t>
                      </a:r>
                      <a:r>
                        <a:rPr lang="fr-FR" sz="10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 </a:t>
                      </a:r>
                      <a:r>
                        <a:rPr lang="fr-FR" sz="10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amet</a:t>
                      </a:r>
                      <a:r>
                        <a:rPr lang="fr-FR" sz="10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, </a:t>
                      </a:r>
                      <a:r>
                        <a:rPr lang="fr-FR" sz="10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consectetur</a:t>
                      </a:r>
                      <a:r>
                        <a:rPr lang="fr-FR" sz="10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 </a:t>
                      </a:r>
                      <a:r>
                        <a:rPr lang="fr-FR" sz="10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adipiscing</a:t>
                      </a:r>
                      <a:r>
                        <a:rPr lang="fr-FR" sz="10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 </a:t>
                      </a:r>
                      <a:r>
                        <a:rPr lang="fr-FR" sz="10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elit</a:t>
                      </a:r>
                      <a:r>
                        <a:rPr lang="fr-FR" sz="10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. </a:t>
                      </a:r>
                      <a:r>
                        <a:rPr lang="fr-FR" sz="10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Quisque</a:t>
                      </a:r>
                      <a:r>
                        <a:rPr lang="fr-FR" sz="10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 pulvinar </a:t>
                      </a:r>
                      <a:r>
                        <a:rPr lang="fr-FR" sz="10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sit</a:t>
                      </a:r>
                      <a:r>
                        <a:rPr lang="fr-FR" sz="10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 </a:t>
                      </a:r>
                      <a:r>
                        <a:rPr lang="fr-FR" sz="10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amet</a:t>
                      </a:r>
                      <a:r>
                        <a:rPr lang="fr-FR" sz="10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 </a:t>
                      </a:r>
                      <a:r>
                        <a:rPr lang="fr-FR" sz="10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turpis</a:t>
                      </a:r>
                      <a:r>
                        <a:rPr lang="fr-FR" sz="10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 ut </a:t>
                      </a:r>
                      <a:r>
                        <a:rPr lang="fr-FR" sz="10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consequat</a:t>
                      </a:r>
                      <a:r>
                        <a:rPr lang="fr-FR" sz="10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2431"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20XX-20XX</a:t>
                      </a: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="0" kern="1200" dirty="0">
                          <a:solidFill>
                            <a:srgbClr val="26A8E6"/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EMPRESSA</a:t>
                      </a:r>
                    </a:p>
                    <a:p>
                      <a:pPr algn="l"/>
                      <a:r>
                        <a:rPr lang="en-US" sz="9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CARGO OCCUPADO</a:t>
                      </a:r>
                    </a:p>
                    <a:p>
                      <a:pPr algn="l"/>
                      <a:r>
                        <a:rPr lang="fr-FR" sz="10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Lorem ipsum </a:t>
                      </a:r>
                      <a:r>
                        <a:rPr lang="fr-FR" sz="10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dolor</a:t>
                      </a:r>
                      <a:r>
                        <a:rPr lang="fr-FR" sz="10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 </a:t>
                      </a:r>
                      <a:r>
                        <a:rPr lang="fr-FR" sz="10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sit</a:t>
                      </a:r>
                      <a:r>
                        <a:rPr lang="fr-FR" sz="10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 </a:t>
                      </a:r>
                      <a:r>
                        <a:rPr lang="fr-FR" sz="10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amet</a:t>
                      </a:r>
                      <a:r>
                        <a:rPr lang="fr-FR" sz="10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, </a:t>
                      </a:r>
                      <a:r>
                        <a:rPr lang="fr-FR" sz="10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consectetur</a:t>
                      </a:r>
                      <a:r>
                        <a:rPr lang="fr-FR" sz="10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 </a:t>
                      </a:r>
                      <a:r>
                        <a:rPr lang="fr-FR" sz="10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adipiscing</a:t>
                      </a:r>
                      <a:r>
                        <a:rPr lang="fr-FR" sz="10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 </a:t>
                      </a:r>
                      <a:r>
                        <a:rPr lang="fr-FR" sz="10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elit</a:t>
                      </a:r>
                      <a:r>
                        <a:rPr lang="fr-FR" sz="10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. </a:t>
                      </a:r>
                      <a:r>
                        <a:rPr lang="fr-FR" sz="10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Quisque</a:t>
                      </a:r>
                      <a:r>
                        <a:rPr lang="fr-FR" sz="10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 pulvinar </a:t>
                      </a:r>
                      <a:r>
                        <a:rPr lang="fr-FR" sz="10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sit</a:t>
                      </a:r>
                      <a:r>
                        <a:rPr lang="fr-FR" sz="10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 </a:t>
                      </a:r>
                      <a:r>
                        <a:rPr lang="fr-FR" sz="10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amet</a:t>
                      </a:r>
                      <a:r>
                        <a:rPr lang="fr-FR" sz="10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 </a:t>
                      </a:r>
                      <a:r>
                        <a:rPr lang="fr-FR" sz="10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turpis</a:t>
                      </a:r>
                      <a:r>
                        <a:rPr lang="fr-FR" sz="10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 ut </a:t>
                      </a:r>
                      <a:r>
                        <a:rPr lang="fr-FR" sz="10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consequat</a:t>
                      </a:r>
                      <a:r>
                        <a:rPr lang="fr-FR" sz="10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2431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>
                          <a:solidFill>
                            <a:srgbClr val="A6A6A6"/>
                          </a:solidFill>
                        </a:rPr>
                        <a:t>20XX-20XX</a:t>
                      </a: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="0" kern="1200" dirty="0">
                          <a:solidFill>
                            <a:srgbClr val="26A8E6"/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EMPRESSA</a:t>
                      </a:r>
                    </a:p>
                    <a:p>
                      <a:pPr algn="l"/>
                      <a:r>
                        <a:rPr lang="en-US" sz="9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CARGO OCCUPADO</a:t>
                      </a:r>
                    </a:p>
                    <a:p>
                      <a:pPr algn="l"/>
                      <a:r>
                        <a:rPr lang="fr-FR" sz="10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Lorem ipsum </a:t>
                      </a:r>
                      <a:r>
                        <a:rPr lang="fr-FR" sz="10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dolor</a:t>
                      </a:r>
                      <a:r>
                        <a:rPr lang="fr-FR" sz="10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 </a:t>
                      </a:r>
                      <a:r>
                        <a:rPr lang="fr-FR" sz="10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sit</a:t>
                      </a:r>
                      <a:r>
                        <a:rPr lang="fr-FR" sz="10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 </a:t>
                      </a:r>
                      <a:r>
                        <a:rPr lang="fr-FR" sz="10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amet</a:t>
                      </a:r>
                      <a:r>
                        <a:rPr lang="fr-FR" sz="10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, </a:t>
                      </a:r>
                      <a:r>
                        <a:rPr lang="fr-FR" sz="10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consectetur</a:t>
                      </a:r>
                      <a:r>
                        <a:rPr lang="fr-FR" sz="10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 </a:t>
                      </a:r>
                      <a:r>
                        <a:rPr lang="fr-FR" sz="10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adipiscing</a:t>
                      </a:r>
                      <a:r>
                        <a:rPr lang="fr-FR" sz="10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 </a:t>
                      </a:r>
                      <a:r>
                        <a:rPr lang="fr-FR" sz="10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elit</a:t>
                      </a:r>
                      <a:r>
                        <a:rPr lang="fr-FR" sz="10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. </a:t>
                      </a:r>
                      <a:r>
                        <a:rPr lang="fr-FR" sz="10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Quisque</a:t>
                      </a:r>
                      <a:r>
                        <a:rPr lang="fr-FR" sz="10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 pulvinar </a:t>
                      </a:r>
                      <a:r>
                        <a:rPr lang="fr-FR" sz="10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sit</a:t>
                      </a:r>
                      <a:r>
                        <a:rPr lang="fr-FR" sz="10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 </a:t>
                      </a:r>
                      <a:r>
                        <a:rPr lang="fr-FR" sz="10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amet</a:t>
                      </a:r>
                      <a:r>
                        <a:rPr lang="fr-FR" sz="10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 </a:t>
                      </a:r>
                      <a:r>
                        <a:rPr lang="fr-FR" sz="10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turpis</a:t>
                      </a:r>
                      <a:r>
                        <a:rPr lang="fr-FR" sz="10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 ut </a:t>
                      </a:r>
                      <a:r>
                        <a:rPr lang="fr-FR" sz="10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consequat</a:t>
                      </a:r>
                      <a:r>
                        <a:rPr lang="fr-FR" sz="10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4" name="Tableau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3636059"/>
              </p:ext>
            </p:extLst>
          </p:nvPr>
        </p:nvGraphicFramePr>
        <p:xfrm>
          <a:off x="263476" y="6804055"/>
          <a:ext cx="4604857" cy="112486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218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829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62431"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20XX</a:t>
                      </a:r>
                    </a:p>
                  </a:txBody>
                  <a:tcPr>
                    <a:lnL w="63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="0" kern="1200" dirty="0">
                          <a:solidFill>
                            <a:srgbClr val="26A8E6"/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GRADO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7F7F7F"/>
                          </a:solidFill>
                          <a:effectLst/>
                          <a:latin typeface="Avenir Book"/>
                          <a:ea typeface="Cambria"/>
                          <a:cs typeface="Avenir Book"/>
                        </a:rPr>
                        <a:t>Describir las especialidades de esta formación : diplomas , opciones de formación ...</a:t>
                      </a:r>
                    </a:p>
                  </a:txBody>
                  <a:tcPr>
                    <a:lnL w="63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2431">
                <a:tc>
                  <a:txBody>
                    <a:bodyPr/>
                    <a:lstStyle/>
                    <a:p>
                      <a:pPr algn="ctr"/>
                      <a:r>
                        <a:rPr lang="fr-FR" sz="110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20XX</a:t>
                      </a:r>
                      <a:endParaRPr lang="fr-FR" sz="11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="0" kern="1200" dirty="0">
                          <a:solidFill>
                            <a:srgbClr val="26A8E6"/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GRADO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000" dirty="0" err="1">
                          <a:solidFill>
                            <a:srgbClr val="7F7F7F"/>
                          </a:solidFill>
                          <a:effectLst/>
                          <a:latin typeface="Avenir Book"/>
                          <a:ea typeface="Cambria"/>
                          <a:cs typeface="Avenir Book"/>
                        </a:rPr>
                        <a:t>Lorem ipsum dolor sit amet, consectetur adipiscing elit. Quisque pulvinar sit amet turpis ut consequat.</a:t>
                      </a:r>
                      <a:endParaRPr lang="en-GB" sz="1000" dirty="0">
                        <a:solidFill>
                          <a:srgbClr val="7F7F7F"/>
                        </a:solidFill>
                        <a:effectLst/>
                        <a:latin typeface="Avenir Book"/>
                        <a:ea typeface="Cambria"/>
                        <a:cs typeface="Avenir Book"/>
                      </a:endParaRPr>
                    </a:p>
                  </a:txBody>
                  <a:tcPr>
                    <a:lnL w="63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5" name="Tableau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7500519"/>
              </p:ext>
            </p:extLst>
          </p:nvPr>
        </p:nvGraphicFramePr>
        <p:xfrm>
          <a:off x="4939065" y="2728437"/>
          <a:ext cx="2384601" cy="242044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358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87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05166"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HABILIDADES</a:t>
                      </a:r>
                    </a:p>
                  </a:txBody>
                  <a:tcPr>
                    <a:lnL w="317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9276">
                <a:tc>
                  <a:txBody>
                    <a:bodyPr/>
                    <a:lstStyle/>
                    <a:p>
                      <a:pPr algn="ctr"/>
                      <a:r>
                        <a:rPr lang="fr-FR" sz="1400" dirty="0">
                          <a:solidFill>
                            <a:srgbClr val="26A8E6"/>
                          </a:solidFill>
                        </a:rPr>
                        <a:t>90%</a:t>
                      </a:r>
                      <a:br>
                        <a:rPr lang="fr-FR" sz="1400" dirty="0">
                          <a:solidFill>
                            <a:srgbClr val="26A8E6"/>
                          </a:solidFill>
                        </a:rPr>
                      </a:br>
                      <a:r>
                        <a:rPr lang="fr-FR" sz="10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WINDOWS 8</a:t>
                      </a:r>
                    </a:p>
                  </a:txBody>
                  <a:tcPr anchor="ctr" anchorCtr="1">
                    <a:lnL w="317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>
                          <a:solidFill>
                            <a:srgbClr val="26A8E6"/>
                          </a:solidFill>
                        </a:rPr>
                        <a:t>75%</a:t>
                      </a:r>
                      <a:br>
                        <a:rPr lang="fr-FR" sz="1400" dirty="0">
                          <a:solidFill>
                            <a:srgbClr val="26A8E6"/>
                          </a:solidFill>
                        </a:rPr>
                      </a:br>
                      <a:r>
                        <a:rPr lang="fr-FR" sz="10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EXCEL</a:t>
                      </a:r>
                    </a:p>
                  </a:txBody>
                  <a:tcPr anchor="ctr" anchorCtr="1">
                    <a:lnL w="317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6947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>
                          <a:solidFill>
                            <a:srgbClr val="26A8E6"/>
                          </a:solidFill>
                        </a:rPr>
                        <a:t>85%</a:t>
                      </a:r>
                      <a:br>
                        <a:rPr lang="fr-FR" sz="1400" dirty="0">
                          <a:solidFill>
                            <a:srgbClr val="26A8E6"/>
                          </a:solidFill>
                        </a:rPr>
                      </a:br>
                      <a:r>
                        <a:rPr lang="fr-FR" sz="10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WORD</a:t>
                      </a:r>
                    </a:p>
                  </a:txBody>
                  <a:tcPr anchor="ctr" anchorCtr="1">
                    <a:lnL w="317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>
                          <a:solidFill>
                            <a:srgbClr val="26A8E6"/>
                          </a:solidFill>
                        </a:rPr>
                        <a:t>80%</a:t>
                      </a:r>
                      <a:br>
                        <a:rPr lang="fr-FR" sz="1400" dirty="0">
                          <a:solidFill>
                            <a:srgbClr val="26A8E6"/>
                          </a:solidFill>
                        </a:rPr>
                      </a:br>
                      <a:r>
                        <a:rPr lang="fr-FR" sz="10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MANAGEMENT</a:t>
                      </a:r>
                    </a:p>
                  </a:txBody>
                  <a:tcPr anchor="ctr" anchorCtr="1">
                    <a:lnL w="317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9056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>
                          <a:solidFill>
                            <a:srgbClr val="26A8E6"/>
                          </a:solidFill>
                        </a:rPr>
                        <a:t>100%</a:t>
                      </a:r>
                      <a:br>
                        <a:rPr lang="fr-FR" sz="1400" dirty="0">
                          <a:solidFill>
                            <a:srgbClr val="26A8E6"/>
                          </a:solidFill>
                        </a:rPr>
                      </a:br>
                      <a:r>
                        <a:rPr lang="fr-FR" sz="10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AUDIT</a:t>
                      </a:r>
                    </a:p>
                  </a:txBody>
                  <a:tcPr anchor="ctr" anchorCtr="1">
                    <a:lnL w="317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>
                          <a:solidFill>
                            <a:srgbClr val="26A8E6"/>
                          </a:solidFill>
                        </a:rPr>
                        <a:t>60%</a:t>
                      </a:r>
                      <a:br>
                        <a:rPr lang="fr-FR" sz="1400" dirty="0">
                          <a:solidFill>
                            <a:srgbClr val="26A8E6"/>
                          </a:solidFill>
                        </a:rPr>
                      </a:br>
                      <a:r>
                        <a:rPr lang="fr-FR" sz="10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ADMINISTRACION</a:t>
                      </a:r>
                    </a:p>
                  </a:txBody>
                  <a:tcPr anchor="ctr" anchorCtr="1">
                    <a:lnL w="317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6" name="Tableau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9618455"/>
              </p:ext>
            </p:extLst>
          </p:nvPr>
        </p:nvGraphicFramePr>
        <p:xfrm>
          <a:off x="5145206" y="5488441"/>
          <a:ext cx="2086154" cy="197814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099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761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05166"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PERSONALIDAD</a:t>
                      </a:r>
                    </a:p>
                  </a:txBody>
                  <a:tcPr>
                    <a:lnL w="317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9276">
                <a:tc>
                  <a:txBody>
                    <a:bodyPr/>
                    <a:lstStyle/>
                    <a:p>
                      <a:pPr algn="ctr"/>
                      <a:r>
                        <a:rPr lang="fr-FR" sz="1400" dirty="0">
                          <a:solidFill>
                            <a:srgbClr val="26A8E6"/>
                          </a:solidFill>
                        </a:rPr>
                        <a:t>90%</a:t>
                      </a:r>
                      <a:br>
                        <a:rPr lang="fr-FR" sz="1400" dirty="0">
                          <a:solidFill>
                            <a:srgbClr val="26A8E6"/>
                          </a:solidFill>
                        </a:rPr>
                      </a:br>
                      <a:r>
                        <a:rPr lang="fr-FR" sz="10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CURIOSA</a:t>
                      </a:r>
                    </a:p>
                  </a:txBody>
                  <a:tcPr anchor="ctr" anchorCtr="1">
                    <a:lnL w="317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dirty="0">
                        <a:solidFill>
                          <a:srgbClr val="26A8E6"/>
                        </a:solidFill>
                      </a:endParaRP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>
                          <a:solidFill>
                            <a:srgbClr val="26A8E6"/>
                          </a:solidFill>
                        </a:rPr>
                        <a:t>75%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SONRIENDA</a:t>
                      </a:r>
                      <a:br>
                        <a:rPr lang="fr-FR" sz="1400" dirty="0">
                          <a:solidFill>
                            <a:srgbClr val="26A8E6"/>
                          </a:solidFill>
                        </a:rPr>
                      </a:br>
                      <a:endParaRPr lang="fr-FR" sz="1400" dirty="0">
                        <a:solidFill>
                          <a:srgbClr val="26A8E6"/>
                        </a:solidFill>
                      </a:endParaRPr>
                    </a:p>
                  </a:txBody>
                  <a:tcPr anchor="ctr" anchorCtr="1">
                    <a:lnL w="317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9056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>
                          <a:solidFill>
                            <a:srgbClr val="26A8E6"/>
                          </a:solidFill>
                        </a:rPr>
                        <a:t>100%</a:t>
                      </a:r>
                      <a:br>
                        <a:rPr lang="fr-FR" sz="1400" dirty="0">
                          <a:solidFill>
                            <a:srgbClr val="26A8E6"/>
                          </a:solidFill>
                        </a:rPr>
                      </a:br>
                      <a:r>
                        <a:rPr lang="fr-FR" sz="1000" dirty="0">
                          <a:solidFill>
                            <a:srgbClr val="7F7F7F"/>
                          </a:solidFill>
                        </a:rPr>
                        <a:t>AUTONOMA</a:t>
                      </a:r>
                    </a:p>
                  </a:txBody>
                  <a:tcPr anchor="ctr" anchorCtr="1">
                    <a:lnL w="317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>
                          <a:solidFill>
                            <a:srgbClr val="26A8E6"/>
                          </a:solidFill>
                        </a:rPr>
                        <a:t>60%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DINAMICO</a:t>
                      </a:r>
                      <a:endParaRPr lang="fr-FR" sz="1400" dirty="0">
                        <a:solidFill>
                          <a:srgbClr val="26A8E6"/>
                        </a:solidFill>
                      </a:endParaRPr>
                    </a:p>
                  </a:txBody>
                  <a:tcPr anchor="ctr" anchorCtr="1">
                    <a:lnL w="317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3928043"/>
              </p:ext>
            </p:extLst>
          </p:nvPr>
        </p:nvGraphicFramePr>
        <p:xfrm>
          <a:off x="334208" y="8861118"/>
          <a:ext cx="4604857" cy="59381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6048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93811">
                <a:tc>
                  <a:txBody>
                    <a:bodyPr/>
                    <a:lstStyle/>
                    <a:p>
                      <a:r>
                        <a:rPr lang="fr-FR" sz="10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venir Book"/>
                          <a:cs typeface="Avenir Book"/>
                        </a:rPr>
                        <a:t>Lorem ipsum dolor sit amet, consectetur adipiscing elit. Quisque pulvinar sit amet turpis ut consequat.</a:t>
                      </a:r>
                    </a:p>
                  </a:txBody>
                  <a:tcPr>
                    <a:lnL w="63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7" name="Tableau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0832469"/>
              </p:ext>
            </p:extLst>
          </p:nvPr>
        </p:nvGraphicFramePr>
        <p:xfrm>
          <a:off x="5089631" y="8212068"/>
          <a:ext cx="2234035" cy="173138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578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761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05166"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IDIOMAS</a:t>
                      </a:r>
                    </a:p>
                  </a:txBody>
                  <a:tcPr>
                    <a:lnL w="317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9276">
                <a:tc>
                  <a:txBody>
                    <a:bodyPr/>
                    <a:lstStyle/>
                    <a:p>
                      <a:pPr algn="ctr"/>
                      <a:r>
                        <a:rPr lang="fr-FR" sz="1400" dirty="0">
                          <a:solidFill>
                            <a:srgbClr val="26A8E6"/>
                          </a:solidFill>
                        </a:rPr>
                        <a:t>90%</a:t>
                      </a:r>
                      <a:br>
                        <a:rPr lang="fr-FR" sz="1400" dirty="0">
                          <a:solidFill>
                            <a:srgbClr val="26A8E6"/>
                          </a:solidFill>
                        </a:rPr>
                      </a:br>
                      <a:r>
                        <a:rPr lang="fr-FR" sz="10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FRANCAIS</a:t>
                      </a:r>
                    </a:p>
                  </a:txBody>
                  <a:tcPr anchor="ctr" anchorCtr="1">
                    <a:lnL w="317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>
                          <a:solidFill>
                            <a:srgbClr val="26A8E6"/>
                          </a:solidFill>
                        </a:rPr>
                        <a:t>75%</a:t>
                      </a:r>
                      <a:br>
                        <a:rPr lang="fr-FR" sz="1400" dirty="0">
                          <a:solidFill>
                            <a:srgbClr val="26A8E6"/>
                          </a:solidFill>
                        </a:rPr>
                      </a:br>
                      <a:r>
                        <a:rPr lang="fr-FR" sz="10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ANGLAIS</a:t>
                      </a:r>
                    </a:p>
                  </a:txBody>
                  <a:tcPr anchor="ctr" anchorCtr="1">
                    <a:lnL w="317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6947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>
                          <a:solidFill>
                            <a:srgbClr val="26A8E6"/>
                          </a:solidFill>
                        </a:rPr>
                        <a:t>85%</a:t>
                      </a:r>
                      <a:br>
                        <a:rPr lang="fr-FR" sz="1400" dirty="0">
                          <a:solidFill>
                            <a:srgbClr val="26A8E6"/>
                          </a:solidFill>
                        </a:rPr>
                      </a:br>
                      <a:r>
                        <a:rPr lang="fr-FR" sz="1000" dirty="0">
                          <a:solidFill>
                            <a:srgbClr val="7F7F7F"/>
                          </a:solidFill>
                        </a:rPr>
                        <a:t>ALLEMAND</a:t>
                      </a:r>
                    </a:p>
                  </a:txBody>
                  <a:tcPr anchor="ctr" anchorCtr="1">
                    <a:lnL w="317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>
                          <a:solidFill>
                            <a:srgbClr val="26A8E6"/>
                          </a:solidFill>
                        </a:rPr>
                        <a:t>80%</a:t>
                      </a:r>
                      <a:br>
                        <a:rPr lang="fr-FR" sz="1400" dirty="0">
                          <a:solidFill>
                            <a:srgbClr val="26A8E6"/>
                          </a:solidFill>
                        </a:rPr>
                      </a:br>
                      <a:r>
                        <a:rPr lang="fr-FR" sz="1000" dirty="0">
                          <a:solidFill>
                            <a:srgbClr val="7F7F7F"/>
                          </a:solidFill>
                        </a:rPr>
                        <a:t>ITALIEN</a:t>
                      </a:r>
                    </a:p>
                  </a:txBody>
                  <a:tcPr anchor="ctr" anchorCtr="1">
                    <a:lnL w="317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8" name="Rectangle 17"/>
          <p:cNvSpPr/>
          <p:nvPr/>
        </p:nvSpPr>
        <p:spPr>
          <a:xfrm>
            <a:off x="0" y="10131670"/>
            <a:ext cx="7562850" cy="360438"/>
          </a:xfrm>
          <a:prstGeom prst="rect">
            <a:avLst/>
          </a:prstGeom>
          <a:solidFill>
            <a:srgbClr val="26A8E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9" name="Image 1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4342" y="2634948"/>
            <a:ext cx="495300" cy="462821"/>
          </a:xfrm>
          <a:prstGeom prst="rect">
            <a:avLst/>
          </a:prstGeom>
        </p:spPr>
      </p:pic>
      <p:pic>
        <p:nvPicPr>
          <p:cNvPr id="20" name="Image 1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4208" y="6139472"/>
            <a:ext cx="495300" cy="484232"/>
          </a:xfrm>
          <a:prstGeom prst="rect">
            <a:avLst/>
          </a:prstGeom>
        </p:spPr>
      </p:pic>
      <p:pic>
        <p:nvPicPr>
          <p:cNvPr id="21" name="Image 2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74775" y="8212068"/>
            <a:ext cx="483835" cy="476031"/>
          </a:xfrm>
          <a:prstGeom prst="rect">
            <a:avLst/>
          </a:prstGeom>
        </p:spPr>
      </p:pic>
      <p:sp>
        <p:nvSpPr>
          <p:cNvPr id="27" name="ZoneTexte 26"/>
          <p:cNvSpPr txBox="1"/>
          <p:nvPr/>
        </p:nvSpPr>
        <p:spPr>
          <a:xfrm>
            <a:off x="1100667" y="2721915"/>
            <a:ext cx="1980735" cy="369332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EXPERIENCIA PROFESIONAL</a:t>
            </a:r>
          </a:p>
        </p:txBody>
      </p:sp>
      <p:cxnSp>
        <p:nvCxnSpPr>
          <p:cNvPr id="29" name="Connecteur droit 28"/>
          <p:cNvCxnSpPr/>
          <p:nvPr/>
        </p:nvCxnSpPr>
        <p:spPr>
          <a:xfrm>
            <a:off x="334208" y="3140978"/>
            <a:ext cx="4604857" cy="0"/>
          </a:xfrm>
          <a:prstGeom prst="line">
            <a:avLst/>
          </a:prstGeom>
          <a:ln w="6350" cmpd="sng">
            <a:solidFill>
              <a:srgbClr val="D9D9D9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ZoneTexte 30"/>
          <p:cNvSpPr txBox="1"/>
          <p:nvPr/>
        </p:nvSpPr>
        <p:spPr>
          <a:xfrm>
            <a:off x="1010533" y="6254372"/>
            <a:ext cx="1372303" cy="369332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ESTUDIOS REALIZADOS</a:t>
            </a:r>
          </a:p>
        </p:txBody>
      </p:sp>
      <p:cxnSp>
        <p:nvCxnSpPr>
          <p:cNvPr id="32" name="Connecteur droit 31"/>
          <p:cNvCxnSpPr/>
          <p:nvPr/>
        </p:nvCxnSpPr>
        <p:spPr>
          <a:xfrm>
            <a:off x="244074" y="6673435"/>
            <a:ext cx="4604857" cy="0"/>
          </a:xfrm>
          <a:prstGeom prst="line">
            <a:avLst/>
          </a:prstGeom>
          <a:ln w="6350" cmpd="sng">
            <a:solidFill>
              <a:srgbClr val="D9D9D9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ZoneTexte 33"/>
          <p:cNvSpPr txBox="1"/>
          <p:nvPr/>
        </p:nvSpPr>
        <p:spPr>
          <a:xfrm>
            <a:off x="1083733" y="8318767"/>
            <a:ext cx="10093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HOBBIES</a:t>
            </a:r>
          </a:p>
        </p:txBody>
      </p:sp>
      <p:cxnSp>
        <p:nvCxnSpPr>
          <p:cNvPr id="35" name="Connecteur droit 34"/>
          <p:cNvCxnSpPr/>
          <p:nvPr/>
        </p:nvCxnSpPr>
        <p:spPr>
          <a:xfrm>
            <a:off x="334208" y="8737830"/>
            <a:ext cx="4604857" cy="0"/>
          </a:xfrm>
          <a:prstGeom prst="line">
            <a:avLst/>
          </a:prstGeom>
          <a:ln w="6350" cmpd="sng">
            <a:solidFill>
              <a:srgbClr val="D9D9D9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797809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8645443-5F16-9244-A209-BAE520965B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8143" y="679622"/>
            <a:ext cx="6806565" cy="8868401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es-ES" b="1" dirty="0"/>
              <a:t>Querido candidato 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Gracias por descargar esta plantilla de nuestro sitio web. Esperamos que esto te ayude a crear tu CV. Tómate el tiempo para escribir tu CV con cuidado, ya que describe tu experiencia profesional y tu personalidad. 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¡Recuerda que una buena aplicación es una aplicación personalizada! Si necesita otros modelos, vuelva a nuestro sitio web: </a:t>
            </a:r>
            <a:r>
              <a:rPr lang="es-ES" dirty="0">
                <a:hlinkClick r:id="rId2"/>
              </a:rPr>
              <a:t>HTTPS://WWW.EJEMPLODECV.COM</a:t>
            </a:r>
            <a:r>
              <a:rPr lang="es-ES" dirty="0"/>
              <a:t>  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/>
              <a:t>Copyright EJEMPLODECV.COM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es-ES" dirty="0"/>
              <a:t>El contenido publicado en nuestro sitio (modelos de CV, modelos de cartas, artículos, etc.) son propiedad de </a:t>
            </a:r>
            <a:r>
              <a:rPr lang="it-IT" dirty="0" err="1"/>
              <a:t>EJEMPLODECV.com</a:t>
            </a:r>
            <a:endParaRPr lang="it-IT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>
                <a:solidFill>
                  <a:srgbClr val="00B050"/>
                </a:solidFill>
              </a:rPr>
              <a:t>O</a:t>
            </a:r>
            <a:r>
              <a:rPr lang="fr-FR" dirty="0"/>
              <a:t>     </a:t>
            </a:r>
            <a:r>
              <a:rPr lang="es-ES" dirty="0"/>
              <a:t>Su uso se limita a un uso estrictamente personal.</a:t>
            </a:r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X</a:t>
            </a:r>
            <a:r>
              <a:rPr lang="fr-FR" dirty="0"/>
              <a:t>     </a:t>
            </a:r>
            <a:r>
              <a:rPr lang="es-ES" dirty="0"/>
              <a:t>Está prohibido distribuirlos, publicarlos o redistribuirlos sin nuestro consentimiento. </a:t>
            </a:r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X</a:t>
            </a:r>
            <a:r>
              <a:rPr lang="fr-FR" dirty="0"/>
              <a:t>     </a:t>
            </a:r>
            <a:r>
              <a:rPr lang="es-ES" dirty="0"/>
              <a:t>También está prohibido dar acceso al enlace de descarga o al enlace de edición.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Contenido presentado en 180 países ante un alguacil. Reproducción estrictamente prohibida, incluso parcial. Limitado a uso estrictamente personal.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es-E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Los modelos disponibles en nuestro sitio web se proporcionan "tal cual" y sin garantía.</a:t>
            </a:r>
            <a:endParaRPr lang="fr-FR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1969971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459</Words>
  <Application>Microsoft Macintosh PowerPoint</Application>
  <PresentationFormat>Personnalisé</PresentationFormat>
  <Paragraphs>77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Avenir Book</vt:lpstr>
      <vt:lpstr>Calibri</vt:lpstr>
      <vt:lpstr>Thème Office</vt:lpstr>
      <vt:lpstr>Présentation PowerPoint</vt:lpstr>
      <vt:lpstr>Présentation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cv59</dc:title>
  <dc:subject/>
  <dc:creator>www.ejemplodecv.com</dc:creator>
  <cp:keywords/>
  <dc:description/>
  <cp:lastModifiedBy>Axel Maille</cp:lastModifiedBy>
  <cp:revision>26</cp:revision>
  <dcterms:created xsi:type="dcterms:W3CDTF">2014-11-27T06:48:40Z</dcterms:created>
  <dcterms:modified xsi:type="dcterms:W3CDTF">2021-01-03T21:47:16Z</dcterms:modified>
  <cp:category/>
</cp:coreProperties>
</file>