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26A8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D065-7A4E-D64E-B2F1-1BB4BB8E218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00CD-E21C-0244-8117-36285A285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1101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D065-7A4E-D64E-B2F1-1BB4BB8E218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00CD-E21C-0244-8117-36285A285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5863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D065-7A4E-D64E-B2F1-1BB4BB8E218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00CD-E21C-0244-8117-36285A285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5214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D065-7A4E-D64E-B2F1-1BB4BB8E218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00CD-E21C-0244-8117-36285A285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4422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D065-7A4E-D64E-B2F1-1BB4BB8E218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00CD-E21C-0244-8117-36285A285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2322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D065-7A4E-D64E-B2F1-1BB4BB8E218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00CD-E21C-0244-8117-36285A285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335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D065-7A4E-D64E-B2F1-1BB4BB8E218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00CD-E21C-0244-8117-36285A285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5812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D065-7A4E-D64E-B2F1-1BB4BB8E218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00CD-E21C-0244-8117-36285A285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520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D065-7A4E-D64E-B2F1-1BB4BB8E218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00CD-E21C-0244-8117-36285A285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0646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D065-7A4E-D64E-B2F1-1BB4BB8E218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00CD-E21C-0244-8117-36285A285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6113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D065-7A4E-D64E-B2F1-1BB4BB8E218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00CD-E21C-0244-8117-36285A285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6843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ED065-7A4E-D64E-B2F1-1BB4BB8E2185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500CD-E21C-0244-8117-36285A2855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8239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7562850" cy="22836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34208" y="0"/>
            <a:ext cx="1392533" cy="1726669"/>
          </a:xfrm>
          <a:prstGeom prst="rect">
            <a:avLst/>
          </a:prstGeom>
          <a:solidFill>
            <a:srgbClr val="26A8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/>
          <a:srcRect l="30432" r="21777" b="34315"/>
          <a:stretch/>
        </p:blipFill>
        <p:spPr>
          <a:xfrm>
            <a:off x="263476" y="869747"/>
            <a:ext cx="1541245" cy="1558729"/>
          </a:xfrm>
          <a:prstGeom prst="ellipse">
            <a:avLst/>
          </a:prstGeom>
          <a:ln w="12700" cmpd="sng">
            <a:solidFill>
              <a:srgbClr val="26A8E6"/>
            </a:solidFill>
          </a:ln>
        </p:spPr>
      </p:pic>
      <p:sp>
        <p:nvSpPr>
          <p:cNvPr id="7" name="ZoneTexte 6"/>
          <p:cNvSpPr txBox="1"/>
          <p:nvPr/>
        </p:nvSpPr>
        <p:spPr>
          <a:xfrm>
            <a:off x="1882703" y="258029"/>
            <a:ext cx="3206928" cy="584776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3200" dirty="0"/>
              <a:t>JANE DOE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882703" y="827417"/>
            <a:ext cx="2490623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dirty="0"/>
              <a:t>Cargo </a:t>
            </a:r>
            <a:r>
              <a:rPr lang="fr-FR" dirty="0" err="1"/>
              <a:t>Buscando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882703" y="1266051"/>
            <a:ext cx="3258353" cy="769441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Describir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brevemente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su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carrera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, sus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habilidades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para el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trabajo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y sus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objetivos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de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carrera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.</a:t>
            </a:r>
          </a:p>
          <a:p>
            <a:pPr algn="just"/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Lorem ipsum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dolor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sit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amet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,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consectetur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adipiscing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elit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.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Quisque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pulvinar sit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amet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turpis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ut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consequat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. Lorem ipsum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dolor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sit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amet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,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consectetur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adipiscing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elit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.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Quisque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pulvinar sit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amet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turpis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ut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consequat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.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414174" y="412173"/>
            <a:ext cx="2148676" cy="276999"/>
          </a:xfrm>
          <a:prstGeom prst="rect">
            <a:avLst/>
          </a:prstGeom>
          <a:noFill/>
          <a:ln w="3175" cmpd="sng">
            <a:solidFill>
              <a:schemeClr val="bg1">
                <a:lumMod val="75000"/>
              </a:schemeClr>
            </a:solidFill>
          </a:ln>
        </p:spPr>
        <p:txBody>
          <a:bodyPr wrap="square" rtlCol="0"/>
          <a:lstStyle/>
          <a:p>
            <a:r>
              <a:rPr lang="fr-FR" sz="1200" b="1" dirty="0">
                <a:solidFill>
                  <a:srgbClr val="26A8E6"/>
                </a:solidFill>
              </a:rPr>
              <a:t>P: 6123 456 789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403034" y="785872"/>
            <a:ext cx="2159816" cy="276999"/>
          </a:xfrm>
          <a:prstGeom prst="rect">
            <a:avLst/>
          </a:prstGeom>
          <a:noFill/>
          <a:ln w="3175" cmpd="sng">
            <a:solidFill>
              <a:schemeClr val="bg1">
                <a:lumMod val="75000"/>
              </a:schemeClr>
            </a:solidFill>
          </a:ln>
        </p:spPr>
        <p:txBody>
          <a:bodyPr wrap="square" rtlCol="0"/>
          <a:lstStyle/>
          <a:p>
            <a:r>
              <a:rPr lang="fr-FR" sz="1200" b="1" dirty="0">
                <a:solidFill>
                  <a:srgbClr val="26A8E6"/>
                </a:solidFill>
              </a:rPr>
              <a:t>@: MAIL@MAIL.COM 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403034" y="1139077"/>
            <a:ext cx="2159816" cy="461665"/>
          </a:xfrm>
          <a:prstGeom prst="rect">
            <a:avLst/>
          </a:prstGeom>
          <a:noFill/>
          <a:ln w="3175" cmpd="sng">
            <a:solidFill>
              <a:schemeClr val="bg1">
                <a:lumMod val="75000"/>
              </a:schemeClr>
            </a:solidFill>
          </a:ln>
        </p:spPr>
        <p:txBody>
          <a:bodyPr wrap="square" rtlCol="0"/>
          <a:lstStyle/>
          <a:p>
            <a:r>
              <a:rPr lang="fr-FR" sz="1200" b="1" dirty="0">
                <a:solidFill>
                  <a:srgbClr val="26A8E6"/>
                </a:solidFill>
              </a:rPr>
              <a:t>A: Plaça de Catalunya</a:t>
            </a:r>
          </a:p>
          <a:p>
            <a:r>
              <a:rPr lang="en-GB" sz="1200" b="1" dirty="0">
                <a:solidFill>
                  <a:srgbClr val="26A8E6"/>
                </a:solidFill>
              </a:rPr>
              <a:t>     1708002 Barcelona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43954"/>
              </p:ext>
            </p:extLst>
          </p:nvPr>
        </p:nvGraphicFramePr>
        <p:xfrm>
          <a:off x="334208" y="3263661"/>
          <a:ext cx="4604857" cy="2682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1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2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2431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20XX-20XX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kern="1200" dirty="0">
                          <a:solidFill>
                            <a:srgbClr val="26A8E6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EMPRESSA</a:t>
                      </a:r>
                    </a:p>
                    <a:p>
                      <a:pPr algn="l"/>
                      <a:r>
                        <a:rPr lang="en-US" sz="9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CARGO OCCUPADO</a:t>
                      </a:r>
                    </a:p>
                    <a:p>
                      <a:pPr algn="l"/>
                      <a:r>
                        <a:rPr lang="es-ES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Describir las funciones ocupado por esta posición . Describa su asignación y los resultados que obtuvo.</a:t>
                      </a:r>
                      <a:endParaRPr lang="fr-FR" sz="10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venir Book"/>
                        <a:ea typeface="+mn-ea"/>
                        <a:cs typeface="Avenir Book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43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rgbClr val="A6A6A6"/>
                          </a:solidFill>
                        </a:rPr>
                        <a:t>20XX-20XX</a:t>
                      </a:r>
                    </a:p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kern="1200" dirty="0">
                          <a:solidFill>
                            <a:srgbClr val="26A8E6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EMPRESSA</a:t>
                      </a:r>
                    </a:p>
                    <a:p>
                      <a:pPr algn="l"/>
                      <a:r>
                        <a:rPr lang="en-US" sz="9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CARGO OCCUPADO</a:t>
                      </a:r>
                    </a:p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Lorem ipsum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dolor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sit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amet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,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consectetur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adipiscing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elit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Quisque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pulvinar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sit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amet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turpis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ut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consequat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431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20XX-20XX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kern="1200" dirty="0">
                          <a:solidFill>
                            <a:srgbClr val="26A8E6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EMPRESSA</a:t>
                      </a:r>
                    </a:p>
                    <a:p>
                      <a:pPr algn="l"/>
                      <a:r>
                        <a:rPr lang="en-US" sz="9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CARGO OCCUPADO</a:t>
                      </a:r>
                    </a:p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Lorem ipsum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dolor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sit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amet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,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consectetur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adipiscing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elit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Quisque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pulvinar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sit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amet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turpis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ut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consequat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243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rgbClr val="A6A6A6"/>
                          </a:solidFill>
                        </a:rPr>
                        <a:t>20XX-20XX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kern="1200" dirty="0">
                          <a:solidFill>
                            <a:srgbClr val="26A8E6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EMPRESSA</a:t>
                      </a:r>
                    </a:p>
                    <a:p>
                      <a:pPr algn="l"/>
                      <a:r>
                        <a:rPr lang="en-US" sz="9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CARGO OCCUPADO</a:t>
                      </a:r>
                    </a:p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Lorem ipsum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dolor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sit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amet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,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consectetur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adipiscing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elit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Quisque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pulvinar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sit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amet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turpis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ut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consequat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636059"/>
              </p:ext>
            </p:extLst>
          </p:nvPr>
        </p:nvGraphicFramePr>
        <p:xfrm>
          <a:off x="263476" y="6804055"/>
          <a:ext cx="4604857" cy="11248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1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2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2431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20XX</a:t>
                      </a:r>
                    </a:p>
                  </a:txBody>
                  <a:tcPr>
                    <a:lnL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kern="1200" dirty="0">
                          <a:solidFill>
                            <a:srgbClr val="26A8E6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GRADO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Describir las especialidades de esta formación : diplomas , opciones de formación ...</a:t>
                      </a:r>
                    </a:p>
                  </a:txBody>
                  <a:tcPr>
                    <a:lnL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431">
                <a:tc>
                  <a:txBody>
                    <a:bodyPr/>
                    <a:lstStyle/>
                    <a:p>
                      <a:pPr algn="ctr"/>
                      <a:r>
                        <a:rPr lang="fr-FR" sz="110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20XX</a:t>
                      </a:r>
                      <a:endParaRPr lang="fr-FR" sz="11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kern="1200" dirty="0">
                          <a:solidFill>
                            <a:srgbClr val="26A8E6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GRADO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Lorem ipsum dolor sit amet, consectetur adipiscing elit. Quisque pulvinar sit amet turpis ut consequat.</a:t>
                      </a:r>
                      <a:endParaRPr lang="en-GB" sz="1000" dirty="0">
                        <a:solidFill>
                          <a:srgbClr val="7F7F7F"/>
                        </a:solidFill>
                        <a:effectLst/>
                        <a:latin typeface="Avenir Book"/>
                        <a:ea typeface="Cambria"/>
                        <a:cs typeface="Avenir Book"/>
                      </a:endParaRPr>
                    </a:p>
                  </a:txBody>
                  <a:tcPr>
                    <a:lnL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500519"/>
              </p:ext>
            </p:extLst>
          </p:nvPr>
        </p:nvGraphicFramePr>
        <p:xfrm>
          <a:off x="4939065" y="2728437"/>
          <a:ext cx="2384601" cy="24204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5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8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5166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HABILIDADES</a:t>
                      </a: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276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rgbClr val="26A8E6"/>
                          </a:solidFill>
                        </a:rPr>
                        <a:t>90%</a:t>
                      </a:r>
                      <a:br>
                        <a:rPr lang="fr-FR" sz="1400" dirty="0">
                          <a:solidFill>
                            <a:srgbClr val="26A8E6"/>
                          </a:solidFill>
                        </a:rPr>
                      </a:br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WINDOWS 8</a:t>
                      </a:r>
                    </a:p>
                  </a:txBody>
                  <a:tcPr anchor="ctr" anchorCtr="1"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26A8E6"/>
                          </a:solidFill>
                        </a:rPr>
                        <a:t>75%</a:t>
                      </a:r>
                      <a:br>
                        <a:rPr lang="fr-FR" sz="1400" dirty="0">
                          <a:solidFill>
                            <a:srgbClr val="26A8E6"/>
                          </a:solidFill>
                        </a:rPr>
                      </a:br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EXCEL</a:t>
                      </a:r>
                    </a:p>
                  </a:txBody>
                  <a:tcPr anchor="ctr" anchorCtr="1"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694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26A8E6"/>
                          </a:solidFill>
                        </a:rPr>
                        <a:t>85%</a:t>
                      </a:r>
                      <a:br>
                        <a:rPr lang="fr-FR" sz="1400" dirty="0">
                          <a:solidFill>
                            <a:srgbClr val="26A8E6"/>
                          </a:solidFill>
                        </a:rPr>
                      </a:br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WORD</a:t>
                      </a:r>
                    </a:p>
                  </a:txBody>
                  <a:tcPr anchor="ctr" anchorCtr="1"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26A8E6"/>
                          </a:solidFill>
                        </a:rPr>
                        <a:t>80%</a:t>
                      </a:r>
                      <a:br>
                        <a:rPr lang="fr-FR" sz="1400" dirty="0">
                          <a:solidFill>
                            <a:srgbClr val="26A8E6"/>
                          </a:solidFill>
                        </a:rPr>
                      </a:br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MANAGEMENT</a:t>
                      </a:r>
                    </a:p>
                  </a:txBody>
                  <a:tcPr anchor="ctr" anchorCtr="1"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905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26A8E6"/>
                          </a:solidFill>
                        </a:rPr>
                        <a:t>100%</a:t>
                      </a:r>
                      <a:br>
                        <a:rPr lang="fr-FR" sz="1400" dirty="0">
                          <a:solidFill>
                            <a:srgbClr val="26A8E6"/>
                          </a:solidFill>
                        </a:rPr>
                      </a:br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AUDIT</a:t>
                      </a:r>
                    </a:p>
                  </a:txBody>
                  <a:tcPr anchor="ctr" anchorCtr="1"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26A8E6"/>
                          </a:solidFill>
                        </a:rPr>
                        <a:t>60%</a:t>
                      </a:r>
                      <a:br>
                        <a:rPr lang="fr-FR" sz="1400" dirty="0">
                          <a:solidFill>
                            <a:srgbClr val="26A8E6"/>
                          </a:solidFill>
                        </a:rPr>
                      </a:br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ADMINISTRACION</a:t>
                      </a:r>
                    </a:p>
                  </a:txBody>
                  <a:tcPr anchor="ctr" anchorCtr="1"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618455"/>
              </p:ext>
            </p:extLst>
          </p:nvPr>
        </p:nvGraphicFramePr>
        <p:xfrm>
          <a:off x="5145206" y="5488441"/>
          <a:ext cx="2086154" cy="19781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9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6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5166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PERSONALIDAD</a:t>
                      </a: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276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rgbClr val="26A8E6"/>
                          </a:solidFill>
                        </a:rPr>
                        <a:t>90%</a:t>
                      </a:r>
                      <a:br>
                        <a:rPr lang="fr-FR" sz="1400" dirty="0">
                          <a:solidFill>
                            <a:srgbClr val="26A8E6"/>
                          </a:solidFill>
                        </a:rPr>
                      </a:br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CURIOSA</a:t>
                      </a:r>
                    </a:p>
                  </a:txBody>
                  <a:tcPr anchor="ctr" anchorCtr="1"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>
                        <a:solidFill>
                          <a:srgbClr val="26A8E6"/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26A8E6"/>
                          </a:solidFill>
                        </a:rPr>
                        <a:t>75%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SONRIENDA</a:t>
                      </a:r>
                      <a:br>
                        <a:rPr lang="fr-FR" sz="1400" dirty="0">
                          <a:solidFill>
                            <a:srgbClr val="26A8E6"/>
                          </a:solidFill>
                        </a:rPr>
                      </a:br>
                      <a:endParaRPr lang="fr-FR" sz="1400" dirty="0">
                        <a:solidFill>
                          <a:srgbClr val="26A8E6"/>
                        </a:solidFill>
                      </a:endParaRPr>
                    </a:p>
                  </a:txBody>
                  <a:tcPr anchor="ctr" anchorCtr="1"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905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26A8E6"/>
                          </a:solidFill>
                        </a:rPr>
                        <a:t>100%</a:t>
                      </a:r>
                      <a:br>
                        <a:rPr lang="fr-FR" sz="1400" dirty="0">
                          <a:solidFill>
                            <a:srgbClr val="26A8E6"/>
                          </a:solidFill>
                        </a:rPr>
                      </a:br>
                      <a:r>
                        <a:rPr lang="fr-FR" sz="1000" dirty="0">
                          <a:solidFill>
                            <a:srgbClr val="7F7F7F"/>
                          </a:solidFill>
                        </a:rPr>
                        <a:t>AUTONOMA</a:t>
                      </a:r>
                    </a:p>
                  </a:txBody>
                  <a:tcPr anchor="ctr" anchorCtr="1"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26A8E6"/>
                          </a:solidFill>
                        </a:rPr>
                        <a:t>60%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DINAMICO</a:t>
                      </a:r>
                      <a:endParaRPr lang="fr-FR" sz="1400" dirty="0">
                        <a:solidFill>
                          <a:srgbClr val="26A8E6"/>
                        </a:solidFill>
                      </a:endParaRPr>
                    </a:p>
                  </a:txBody>
                  <a:tcPr anchor="ctr" anchorCtr="1"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928043"/>
              </p:ext>
            </p:extLst>
          </p:nvPr>
        </p:nvGraphicFramePr>
        <p:xfrm>
          <a:off x="334208" y="8861118"/>
          <a:ext cx="4604857" cy="5938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04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3811"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Lorem ipsum dolor sit amet, consectetur adipiscing elit. Quisque pulvinar sit amet turpis ut consequat.</a:t>
                      </a:r>
                    </a:p>
                  </a:txBody>
                  <a:tcPr>
                    <a:lnL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832469"/>
              </p:ext>
            </p:extLst>
          </p:nvPr>
        </p:nvGraphicFramePr>
        <p:xfrm>
          <a:off x="5089631" y="8212068"/>
          <a:ext cx="2234035" cy="17313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7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6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5166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IDIOMAS</a:t>
                      </a: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276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rgbClr val="26A8E6"/>
                          </a:solidFill>
                        </a:rPr>
                        <a:t>90%</a:t>
                      </a:r>
                      <a:br>
                        <a:rPr lang="fr-FR" sz="1400" dirty="0">
                          <a:solidFill>
                            <a:srgbClr val="26A8E6"/>
                          </a:solidFill>
                        </a:rPr>
                      </a:br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FRANCAIS</a:t>
                      </a:r>
                    </a:p>
                  </a:txBody>
                  <a:tcPr anchor="ctr" anchorCtr="1"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26A8E6"/>
                          </a:solidFill>
                        </a:rPr>
                        <a:t>75%</a:t>
                      </a:r>
                      <a:br>
                        <a:rPr lang="fr-FR" sz="1400" dirty="0">
                          <a:solidFill>
                            <a:srgbClr val="26A8E6"/>
                          </a:solidFill>
                        </a:rPr>
                      </a:br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ANGLAIS</a:t>
                      </a:r>
                    </a:p>
                  </a:txBody>
                  <a:tcPr anchor="ctr" anchorCtr="1"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694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26A8E6"/>
                          </a:solidFill>
                        </a:rPr>
                        <a:t>85%</a:t>
                      </a:r>
                      <a:br>
                        <a:rPr lang="fr-FR" sz="1400" dirty="0">
                          <a:solidFill>
                            <a:srgbClr val="26A8E6"/>
                          </a:solidFill>
                        </a:rPr>
                      </a:br>
                      <a:r>
                        <a:rPr lang="fr-FR" sz="1000" dirty="0">
                          <a:solidFill>
                            <a:srgbClr val="7F7F7F"/>
                          </a:solidFill>
                        </a:rPr>
                        <a:t>ALLEMAND</a:t>
                      </a:r>
                    </a:p>
                  </a:txBody>
                  <a:tcPr anchor="ctr" anchorCtr="1"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26A8E6"/>
                          </a:solidFill>
                        </a:rPr>
                        <a:t>80%</a:t>
                      </a:r>
                      <a:br>
                        <a:rPr lang="fr-FR" sz="1400" dirty="0">
                          <a:solidFill>
                            <a:srgbClr val="26A8E6"/>
                          </a:solidFill>
                        </a:rPr>
                      </a:br>
                      <a:r>
                        <a:rPr lang="fr-FR" sz="1000" dirty="0">
                          <a:solidFill>
                            <a:srgbClr val="7F7F7F"/>
                          </a:solidFill>
                        </a:rPr>
                        <a:t>ITALIEN</a:t>
                      </a:r>
                    </a:p>
                  </a:txBody>
                  <a:tcPr anchor="ctr" anchorCtr="1"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0" y="10131670"/>
            <a:ext cx="7562850" cy="360438"/>
          </a:xfrm>
          <a:prstGeom prst="rect">
            <a:avLst/>
          </a:prstGeom>
          <a:solidFill>
            <a:srgbClr val="26A8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342" y="2634948"/>
            <a:ext cx="495300" cy="462821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208" y="6139472"/>
            <a:ext cx="495300" cy="484232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4775" y="8212068"/>
            <a:ext cx="483835" cy="476031"/>
          </a:xfrm>
          <a:prstGeom prst="rect">
            <a:avLst/>
          </a:prstGeom>
        </p:spPr>
      </p:pic>
      <p:sp>
        <p:nvSpPr>
          <p:cNvPr id="27" name="ZoneTexte 26"/>
          <p:cNvSpPr txBox="1"/>
          <p:nvPr/>
        </p:nvSpPr>
        <p:spPr>
          <a:xfrm>
            <a:off x="1100667" y="2721915"/>
            <a:ext cx="1980735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EXPERIENCIA PROFESIONAL</a:t>
            </a:r>
          </a:p>
        </p:txBody>
      </p:sp>
      <p:cxnSp>
        <p:nvCxnSpPr>
          <p:cNvPr id="29" name="Connecteur droit 28"/>
          <p:cNvCxnSpPr/>
          <p:nvPr/>
        </p:nvCxnSpPr>
        <p:spPr>
          <a:xfrm>
            <a:off x="334208" y="3140978"/>
            <a:ext cx="4604857" cy="0"/>
          </a:xfrm>
          <a:prstGeom prst="line">
            <a:avLst/>
          </a:prstGeom>
          <a:ln w="6350" cmpd="sng">
            <a:solidFill>
              <a:srgbClr val="D9D9D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1010533" y="6254372"/>
            <a:ext cx="1372303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ESTUDIOS REALIZADOS</a:t>
            </a:r>
          </a:p>
        </p:txBody>
      </p:sp>
      <p:cxnSp>
        <p:nvCxnSpPr>
          <p:cNvPr id="32" name="Connecteur droit 31"/>
          <p:cNvCxnSpPr/>
          <p:nvPr/>
        </p:nvCxnSpPr>
        <p:spPr>
          <a:xfrm>
            <a:off x="244074" y="6673435"/>
            <a:ext cx="4604857" cy="0"/>
          </a:xfrm>
          <a:prstGeom prst="line">
            <a:avLst/>
          </a:prstGeom>
          <a:ln w="6350" cmpd="sng">
            <a:solidFill>
              <a:srgbClr val="D9D9D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1083733" y="8318767"/>
            <a:ext cx="100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HOBBIES</a:t>
            </a:r>
          </a:p>
        </p:txBody>
      </p:sp>
      <p:cxnSp>
        <p:nvCxnSpPr>
          <p:cNvPr id="35" name="Connecteur droit 34"/>
          <p:cNvCxnSpPr/>
          <p:nvPr/>
        </p:nvCxnSpPr>
        <p:spPr>
          <a:xfrm>
            <a:off x="334208" y="8737830"/>
            <a:ext cx="4604857" cy="0"/>
          </a:xfrm>
          <a:prstGeom prst="line">
            <a:avLst/>
          </a:prstGeom>
          <a:ln w="6350" cmpd="sng">
            <a:solidFill>
              <a:srgbClr val="D9D9D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9780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96997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459</Words>
  <Application>Microsoft Macintosh PowerPoint</Application>
  <PresentationFormat>Personnalisé</PresentationFormat>
  <Paragraphs>77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Avenir Book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cv59</dc:title>
  <dc:subject/>
  <dc:creator>www.ejemplodecv.com</dc:creator>
  <cp:keywords/>
  <dc:description/>
  <cp:lastModifiedBy>Axel Maille</cp:lastModifiedBy>
  <cp:revision>26</cp:revision>
  <dcterms:created xsi:type="dcterms:W3CDTF">2014-11-27T06:48:40Z</dcterms:created>
  <dcterms:modified xsi:type="dcterms:W3CDTF">2021-01-03T21:47:16Z</dcterms:modified>
  <cp:category/>
</cp:coreProperties>
</file>