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97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73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2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4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02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01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43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71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82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04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7D478-BBCF-0444-899F-22636FAB8A5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38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17176" y="296522"/>
            <a:ext cx="2678438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latin typeface="Arial Black"/>
                <a:cs typeface="Arial Black"/>
              </a:rPr>
              <a:t>OLIVIA MARTINEZ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17176" y="758187"/>
            <a:ext cx="2878462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CARGO BUSCANDO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41578"/>
          <a:stretch/>
        </p:blipFill>
        <p:spPr>
          <a:xfrm>
            <a:off x="851679" y="352222"/>
            <a:ext cx="1376377" cy="15632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17176" y="1159219"/>
            <a:ext cx="4851401" cy="93871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Describir brevemente su carrera, sus habilidades para el trabajo y sus objetivos de carrera.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dolor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Quisque pulvinar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dolor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Quisque pulvinar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endParaRPr lang="es-ES" sz="1100" dirty="0" err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1904914"/>
            <a:ext cx="7562849" cy="61268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085121"/>
              </p:ext>
            </p:extLst>
          </p:nvPr>
        </p:nvGraphicFramePr>
        <p:xfrm>
          <a:off x="204067" y="2011453"/>
          <a:ext cx="7234893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882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TEL : 6123 456 789</a:t>
                      </a:r>
                      <a:b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</a:br>
                      <a:endParaRPr lang="en-US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EMAIL : MAIL@MAIL.COM</a:t>
                      </a:r>
                      <a:endParaRPr lang="fr-FR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WEBSITE : WWW.WEBSITE.COM</a:t>
                      </a:r>
                      <a:endParaRPr lang="fr-FR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DIRECCION : Plaça de Catalunya</a:t>
                      </a:r>
                    </a:p>
                    <a:p>
                      <a:pPr algn="l"/>
                      <a:r>
                        <a:rPr lang="en-GB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1708002 Barcelona</a:t>
                      </a:r>
                      <a:br>
                        <a:rPr lang="fr-FR" sz="10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</a:br>
                      <a:endParaRPr lang="fr-F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Rectangle 62"/>
          <p:cNvSpPr/>
          <p:nvPr/>
        </p:nvSpPr>
        <p:spPr>
          <a:xfrm>
            <a:off x="3909835" y="682916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3911545" y="8948863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6954" y="8948863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-2639" y="682916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1242839" y="6829162"/>
            <a:ext cx="216919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pPr algn="r"/>
            <a:r>
              <a:rPr lang="fr-FR" sz="1600" dirty="0">
                <a:latin typeface="Avenir Book"/>
                <a:cs typeface="Avenir Book"/>
              </a:rPr>
              <a:t>HABILIDADES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4031364" y="6829162"/>
            <a:ext cx="168721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PERSONALIDAD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943030" y="7491895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4174049" y="7400233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943030" y="775720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4174049" y="766554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938551" y="8021862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4162705" y="793020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943030" y="8289590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4174049" y="8197928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562181" y="7491895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5409781" y="7491895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5549480" y="775720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5549480" y="804608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5546294" y="8312407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5409781" y="7757207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5409781" y="8045532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5409781" y="8313260"/>
            <a:ext cx="1029777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2256180" y="8948863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IDIOMAS</a:t>
            </a:r>
          </a:p>
        </p:txBody>
      </p:sp>
      <p:sp>
        <p:nvSpPr>
          <p:cNvPr id="114" name="ZoneTexte 113"/>
          <p:cNvSpPr txBox="1"/>
          <p:nvPr/>
        </p:nvSpPr>
        <p:spPr>
          <a:xfrm>
            <a:off x="4055770" y="8948863"/>
            <a:ext cx="105237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115" name="ZoneTexte 114"/>
          <p:cNvSpPr txBox="1"/>
          <p:nvPr/>
        </p:nvSpPr>
        <p:spPr>
          <a:xfrm>
            <a:off x="3981744" y="9458177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  <p:sp>
        <p:nvSpPr>
          <p:cNvPr id="116" name="Rectangle 115"/>
          <p:cNvSpPr/>
          <p:nvPr/>
        </p:nvSpPr>
        <p:spPr>
          <a:xfrm>
            <a:off x="374581" y="748577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605600" y="739411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374581" y="7751089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ZoneTexte 118"/>
          <p:cNvSpPr txBox="1"/>
          <p:nvPr/>
        </p:nvSpPr>
        <p:spPr>
          <a:xfrm>
            <a:off x="605600" y="765942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370102" y="8015744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94256" y="792408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374581" y="8283472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/>
          <p:cNvSpPr txBox="1"/>
          <p:nvPr/>
        </p:nvSpPr>
        <p:spPr>
          <a:xfrm>
            <a:off x="605600" y="819181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993732" y="748577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1841332" y="7485777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1981031" y="775108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1981031" y="803996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/>
          <p:cNvSpPr/>
          <p:nvPr/>
        </p:nvSpPr>
        <p:spPr>
          <a:xfrm>
            <a:off x="1977845" y="830628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/>
          <p:cNvSpPr/>
          <p:nvPr/>
        </p:nvSpPr>
        <p:spPr>
          <a:xfrm>
            <a:off x="1841332" y="7751089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1841332" y="8039414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1841332" y="8307142"/>
            <a:ext cx="1029777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>
            <a:off x="374377" y="958497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ZoneTexte 132"/>
          <p:cNvSpPr txBox="1"/>
          <p:nvPr/>
        </p:nvSpPr>
        <p:spPr>
          <a:xfrm>
            <a:off x="605396" y="949331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374377" y="9850289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ZoneTexte 134"/>
          <p:cNvSpPr txBox="1"/>
          <p:nvPr/>
        </p:nvSpPr>
        <p:spPr>
          <a:xfrm>
            <a:off x="605396" y="975862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369898" y="10114944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ZoneTexte 136"/>
          <p:cNvSpPr txBox="1"/>
          <p:nvPr/>
        </p:nvSpPr>
        <p:spPr>
          <a:xfrm>
            <a:off x="594052" y="1002328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/>
              <a:t>HABILIDAD </a:t>
            </a:r>
            <a:r>
              <a:rPr lang="fr-FR" sz="1100" dirty="0"/>
              <a:t>1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1993528" y="958497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Rectangle 140"/>
          <p:cNvSpPr/>
          <p:nvPr/>
        </p:nvSpPr>
        <p:spPr>
          <a:xfrm>
            <a:off x="1841128" y="9584977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Rectangle 141"/>
          <p:cNvSpPr/>
          <p:nvPr/>
        </p:nvSpPr>
        <p:spPr>
          <a:xfrm>
            <a:off x="1980827" y="985028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Rectangle 142"/>
          <p:cNvSpPr/>
          <p:nvPr/>
        </p:nvSpPr>
        <p:spPr>
          <a:xfrm>
            <a:off x="1980827" y="1013916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Rectangle 144"/>
          <p:cNvSpPr/>
          <p:nvPr/>
        </p:nvSpPr>
        <p:spPr>
          <a:xfrm>
            <a:off x="1841128" y="9850289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1841128" y="10138614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8" name="Tableau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355980"/>
              </p:ext>
            </p:extLst>
          </p:nvPr>
        </p:nvGraphicFramePr>
        <p:xfrm>
          <a:off x="188508" y="3438940"/>
          <a:ext cx="7234892" cy="327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411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411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consequat.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411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consequat.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950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</a:t>
                      </a:r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CARGO OCCUPADO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9" name="Rectangle 148"/>
          <p:cNvSpPr/>
          <p:nvPr/>
        </p:nvSpPr>
        <p:spPr>
          <a:xfrm>
            <a:off x="3930568" y="284681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Rectangle 149"/>
          <p:cNvSpPr/>
          <p:nvPr/>
        </p:nvSpPr>
        <p:spPr>
          <a:xfrm>
            <a:off x="18094" y="284681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ZoneTexte 150"/>
          <p:cNvSpPr txBox="1"/>
          <p:nvPr/>
        </p:nvSpPr>
        <p:spPr>
          <a:xfrm>
            <a:off x="1242839" y="2864116"/>
            <a:ext cx="2573113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EXPERIENCIA PROFESIONAL</a:t>
            </a:r>
          </a:p>
        </p:txBody>
      </p:sp>
      <p:sp>
        <p:nvSpPr>
          <p:cNvPr id="152" name="ZoneTexte 151"/>
          <p:cNvSpPr txBox="1"/>
          <p:nvPr/>
        </p:nvSpPr>
        <p:spPr>
          <a:xfrm>
            <a:off x="3893004" y="2880232"/>
            <a:ext cx="209216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ESTUDIOS REALIZADOS</a:t>
            </a:r>
          </a:p>
        </p:txBody>
      </p:sp>
    </p:spTree>
    <p:extLst>
      <p:ext uri="{BB962C8B-B14F-4D97-AF65-F5344CB8AC3E}">
        <p14:creationId xmlns:p14="http://schemas.microsoft.com/office/powerpoint/2010/main" val="207071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46355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508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cv58</dc:title>
  <dc:subject/>
  <dc:creator>www.ejemplodecv.com</dc:creator>
  <cp:keywords/>
  <dc:description/>
  <cp:lastModifiedBy>Axel Maille</cp:lastModifiedBy>
  <cp:revision>11</cp:revision>
  <dcterms:created xsi:type="dcterms:W3CDTF">2014-11-26T21:08:08Z</dcterms:created>
  <dcterms:modified xsi:type="dcterms:W3CDTF">2021-01-03T21:47:34Z</dcterms:modified>
  <cp:category/>
</cp:coreProperties>
</file>