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</p:sldIdLst>
  <p:sldSz cx="7562850" cy="10688638"/>
  <p:notesSz cx="7559675" cy="10691813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6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D1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6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67360" y="3320280"/>
            <a:ext cx="6428160" cy="2291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78000" y="2500920"/>
            <a:ext cx="68061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78000" y="5738760"/>
            <a:ext cx="68061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67360" y="3320280"/>
            <a:ext cx="6428160" cy="2291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78000" y="2500920"/>
            <a:ext cx="33213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865680" y="2500920"/>
            <a:ext cx="33213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865680" y="5738760"/>
            <a:ext cx="33213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78000" y="5738760"/>
            <a:ext cx="33213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67360" y="3320280"/>
            <a:ext cx="6428160" cy="2291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78000" y="2500920"/>
            <a:ext cx="6806160" cy="6198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78000" y="2500920"/>
            <a:ext cx="6806160" cy="6198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Image 36"/>
          <p:cNvPicPr/>
          <p:nvPr/>
        </p:nvPicPr>
        <p:blipFill>
          <a:blip r:embed="rId2"/>
          <a:stretch>
            <a:fillRect/>
          </a:stretch>
        </p:blipFill>
        <p:spPr>
          <a:xfrm>
            <a:off x="378000" y="2886120"/>
            <a:ext cx="6806160" cy="5427720"/>
          </a:xfrm>
          <a:prstGeom prst="rect">
            <a:avLst/>
          </a:prstGeom>
          <a:ln>
            <a:noFill/>
          </a:ln>
        </p:spPr>
      </p:pic>
      <p:pic>
        <p:nvPicPr>
          <p:cNvPr id="38" name="Image 37"/>
          <p:cNvPicPr/>
          <p:nvPr/>
        </p:nvPicPr>
        <p:blipFill>
          <a:blip r:embed="rId2"/>
          <a:stretch>
            <a:fillRect/>
          </a:stretch>
        </p:blipFill>
        <p:spPr>
          <a:xfrm>
            <a:off x="378000" y="2886120"/>
            <a:ext cx="6806160" cy="5427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985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67360" y="3320280"/>
            <a:ext cx="6428160" cy="2291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78000" y="2500920"/>
            <a:ext cx="6806160" cy="6199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67360" y="3320280"/>
            <a:ext cx="6428160" cy="2291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78000" y="2500920"/>
            <a:ext cx="6806160" cy="6198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67360" y="3320280"/>
            <a:ext cx="6428160" cy="2291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78000" y="2500920"/>
            <a:ext cx="3321360" cy="6198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865680" y="2500920"/>
            <a:ext cx="3321360" cy="6198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67360" y="3320280"/>
            <a:ext cx="6428160" cy="2291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67360" y="3320280"/>
            <a:ext cx="6428160" cy="1062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67360" y="3320280"/>
            <a:ext cx="6428160" cy="2291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78000" y="2500920"/>
            <a:ext cx="33213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78000" y="5738760"/>
            <a:ext cx="33213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865680" y="2500920"/>
            <a:ext cx="3321360" cy="6198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67360" y="3320280"/>
            <a:ext cx="6428160" cy="2291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78000" y="2500920"/>
            <a:ext cx="3321360" cy="6198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865680" y="2500920"/>
            <a:ext cx="33213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865680" y="5738760"/>
            <a:ext cx="33213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67360" y="3320280"/>
            <a:ext cx="6428160" cy="2291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78000" y="2500920"/>
            <a:ext cx="33213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865680" y="2500920"/>
            <a:ext cx="33213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78000" y="5738760"/>
            <a:ext cx="68061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67360" y="3320280"/>
            <a:ext cx="6428160" cy="2290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4400">
                <a:solidFill>
                  <a:srgbClr val="000000"/>
                </a:solidFill>
                <a:latin typeface="Calibri"/>
              </a:rPr>
              <a:t>Click to edit the title text formatCliquez et modifiez le titre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378000" y="9906840"/>
            <a:ext cx="1764360" cy="5688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fr-FR" sz="1200">
                <a:solidFill>
                  <a:srgbClr val="8B8B8B"/>
                </a:solidFill>
                <a:latin typeface="Calibri"/>
              </a:rPr>
              <a:t>26/11/2014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2584080" y="9906840"/>
            <a:ext cx="2394720" cy="5688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5420160" y="9906840"/>
            <a:ext cx="1764360" cy="56880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F5AD000-AA00-405E-B393-56D94EB4F671}" type="slidenum">
              <a:rPr lang="fr-FR" sz="1200">
                <a:solidFill>
                  <a:srgbClr val="8B8B8B"/>
                </a:solidFill>
                <a:latin typeface="Calibri"/>
              </a:rPr>
              <a:t>‹N°›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378000" y="2500920"/>
            <a:ext cx="6806160" cy="619884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fr-FR" sz="3200"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fr-FR" sz="2400"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fr-FR" sz="2000"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fr-FR" sz="2000"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fr-FR" sz="2000"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fr-FR" sz="2000">
                <a:latin typeface="Calibri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fr-FR" sz="2000">
                <a:latin typeface="Calibri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0" y="2807280"/>
            <a:ext cx="5168880" cy="338040"/>
          </a:xfrm>
          <a:prstGeom prst="rect">
            <a:avLst/>
          </a:prstGeom>
          <a:solidFill>
            <a:srgbClr val="95D15B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40" name="CustomShape 2"/>
          <p:cNvSpPr/>
          <p:nvPr/>
        </p:nvSpPr>
        <p:spPr>
          <a:xfrm>
            <a:off x="0" y="0"/>
            <a:ext cx="5276880" cy="2494800"/>
          </a:xfrm>
          <a:prstGeom prst="rect">
            <a:avLst/>
          </a:prstGeom>
          <a:solidFill>
            <a:srgbClr val="F2F2F2"/>
          </a:solidFill>
          <a:ln w="6480">
            <a:solidFill>
              <a:srgbClr val="BFBFBF"/>
            </a:solidFill>
            <a:round/>
          </a:ln>
        </p:spPr>
        <p:txBody>
          <a:bodyPr/>
          <a:lstStyle/>
          <a:p>
            <a:endParaRPr/>
          </a:p>
        </p:txBody>
      </p:sp>
      <p:sp>
        <p:nvSpPr>
          <p:cNvPr id="41" name="CustomShape 3"/>
          <p:cNvSpPr/>
          <p:nvPr/>
        </p:nvSpPr>
        <p:spPr>
          <a:xfrm>
            <a:off x="540360" y="444960"/>
            <a:ext cx="3450240" cy="45612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400" b="1" dirty="0">
                <a:solidFill>
                  <a:srgbClr val="000000"/>
                </a:solidFill>
                <a:latin typeface="Arial Black"/>
              </a:rPr>
              <a:t>ALVARO LOPEZ</a:t>
            </a:r>
            <a:endParaRPr dirty="0"/>
          </a:p>
        </p:txBody>
      </p:sp>
      <p:sp>
        <p:nvSpPr>
          <p:cNvPr id="42" name="CustomShape 4"/>
          <p:cNvSpPr/>
          <p:nvPr/>
        </p:nvSpPr>
        <p:spPr>
          <a:xfrm>
            <a:off x="538560" y="906840"/>
            <a:ext cx="3026520" cy="45612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400" b="1" dirty="0">
                <a:solidFill>
                  <a:srgbClr val="595959"/>
                </a:solidFill>
                <a:latin typeface="Arial Black"/>
              </a:rPr>
              <a:t>CARGO BUSCANDO</a:t>
            </a:r>
            <a:endParaRPr dirty="0"/>
          </a:p>
        </p:txBody>
      </p:sp>
      <p:sp>
        <p:nvSpPr>
          <p:cNvPr id="43" name="CustomShape 5"/>
          <p:cNvSpPr/>
          <p:nvPr/>
        </p:nvSpPr>
        <p:spPr>
          <a:xfrm>
            <a:off x="512280" y="1503720"/>
            <a:ext cx="4578120" cy="759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es-ES" sz="1100" dirty="0">
                <a:solidFill>
                  <a:srgbClr val="595959"/>
                </a:solidFill>
                <a:latin typeface="Avenir Book"/>
              </a:rPr>
              <a:t>Describir brevemente su carrera, sus habilidades para el trabajo y sus objetivos de carrera.</a:t>
            </a:r>
          </a:p>
        </p:txBody>
      </p:sp>
      <p:sp>
        <p:nvSpPr>
          <p:cNvPr id="44" name="Line 6"/>
          <p:cNvSpPr/>
          <p:nvPr/>
        </p:nvSpPr>
        <p:spPr>
          <a:xfrm>
            <a:off x="623520" y="839880"/>
            <a:ext cx="3241800" cy="0"/>
          </a:xfrm>
          <a:prstGeom prst="line">
            <a:avLst/>
          </a:prstGeom>
          <a:ln w="6480">
            <a:solidFill>
              <a:srgbClr val="000000"/>
            </a:solidFill>
            <a:round/>
          </a:ln>
        </p:spPr>
        <p:txBody>
          <a:bodyPr/>
          <a:lstStyle/>
          <a:p>
            <a:endParaRPr/>
          </a:p>
        </p:txBody>
      </p:sp>
      <p:sp>
        <p:nvSpPr>
          <p:cNvPr id="45" name="Line 7"/>
          <p:cNvSpPr/>
          <p:nvPr/>
        </p:nvSpPr>
        <p:spPr>
          <a:xfrm>
            <a:off x="623520" y="1297800"/>
            <a:ext cx="2840760" cy="0"/>
          </a:xfrm>
          <a:prstGeom prst="line">
            <a:avLst/>
          </a:prstGeom>
          <a:ln w="6480">
            <a:solidFill>
              <a:srgbClr val="000000"/>
            </a:solidFill>
            <a:round/>
          </a:ln>
        </p:spPr>
        <p:txBody>
          <a:bodyPr/>
          <a:lstStyle/>
          <a:p>
            <a:endParaRPr/>
          </a:p>
        </p:txBody>
      </p:sp>
      <p:graphicFrame>
        <p:nvGraphicFramePr>
          <p:cNvPr id="46" name="Table 8"/>
          <p:cNvGraphicFramePr/>
          <p:nvPr>
            <p:extLst>
              <p:ext uri="{D42A27DB-BD31-4B8C-83A1-F6EECF244321}">
                <p14:modId xmlns:p14="http://schemas.microsoft.com/office/powerpoint/2010/main" val="2451341876"/>
              </p:ext>
            </p:extLst>
          </p:nvPr>
        </p:nvGraphicFramePr>
        <p:xfrm>
          <a:off x="5277240" y="225360"/>
          <a:ext cx="2285280" cy="2838960"/>
        </p:xfrm>
        <a:graphic>
          <a:graphicData uri="http://schemas.openxmlformats.org/drawingml/2006/table">
            <a:tbl>
              <a:tblPr/>
              <a:tblGrid>
                <a:gridCol w="2285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Avenir Book"/>
                        </a:rPr>
                        <a:t>ABOUT ME</a:t>
                      </a:r>
                      <a:endParaRPr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D15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</a:rPr>
                        <a:t>NOMBRE : ALVARO LOPEZ</a:t>
                      </a:r>
                      <a:endParaRPr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</a:rPr>
                        <a:t>JOB : CARGO OCCUPADO</a:t>
                      </a:r>
                      <a:endParaRPr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</a:rPr>
                        <a:t>EMAIL : MAIL@MAIL.COM</a:t>
                      </a:r>
                      <a:endParaRPr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</a:rPr>
                        <a:t>TEL : 6123 456 789</a:t>
                      </a:r>
                      <a:endParaRPr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</a:rPr>
                        <a:t>MOB  : 6123 456 789</a:t>
                      </a:r>
                      <a:endParaRPr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</a:rPr>
                        <a:t>WEBSITE: HTTP://WEBSITE.COM</a:t>
                      </a:r>
                      <a:endParaRPr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</a:rPr>
                        <a:t>NATIONALIDAD : ESPANOL</a:t>
                      </a:r>
                      <a:endParaRPr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7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</a:rPr>
                        <a:t>DIRECCION : Plaça de Catalunya, 1708002 Barcelona</a:t>
                      </a:r>
                      <a:endParaRPr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7" name="CustomShape 9"/>
          <p:cNvSpPr/>
          <p:nvPr/>
        </p:nvSpPr>
        <p:spPr>
          <a:xfrm>
            <a:off x="559440" y="2807280"/>
            <a:ext cx="3384720" cy="33372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600" dirty="0">
                <a:solidFill>
                  <a:srgbClr val="000000"/>
                </a:solidFill>
                <a:latin typeface="Avenir Book"/>
              </a:rPr>
              <a:t>EXPERIENCIA PROFESIONAL</a:t>
            </a:r>
            <a:endParaRPr dirty="0"/>
          </a:p>
        </p:txBody>
      </p:sp>
      <p:graphicFrame>
        <p:nvGraphicFramePr>
          <p:cNvPr id="48" name="Table 10"/>
          <p:cNvGraphicFramePr/>
          <p:nvPr>
            <p:extLst>
              <p:ext uri="{D42A27DB-BD31-4B8C-83A1-F6EECF244321}">
                <p14:modId xmlns:p14="http://schemas.microsoft.com/office/powerpoint/2010/main" val="2472964169"/>
              </p:ext>
            </p:extLst>
          </p:nvPr>
        </p:nvGraphicFramePr>
        <p:xfrm>
          <a:off x="1882800" y="3263400"/>
          <a:ext cx="3286080" cy="3536640"/>
        </p:xfrm>
        <a:graphic>
          <a:graphicData uri="http://schemas.openxmlformats.org/drawingml/2006/table">
            <a:tbl>
              <a:tblPr/>
              <a:tblGrid>
                <a:gridCol w="3286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69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100" b="0" dirty="0">
                          <a:solidFill>
                            <a:srgbClr val="404040"/>
                          </a:solidFill>
                          <a:latin typeface="Avenir Book"/>
                        </a:rPr>
                        <a:t>CARGO OCCUPADO</a:t>
                      </a:r>
                      <a:endParaRPr b="0" dirty="0"/>
                    </a:p>
                    <a:p>
                      <a:pPr algn="l"/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Describir las funciones ocupado por esta posición . Describa su asignación y los resultados que obtuvo . No dude de cuantificar. </a:t>
                      </a: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9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100" b="0" dirty="0">
                          <a:solidFill>
                            <a:srgbClr val="404040"/>
                          </a:solidFill>
                          <a:latin typeface="Avenir Book"/>
                        </a:rPr>
                        <a:t>CARGO OCCUPADO</a:t>
                      </a:r>
                      <a:endParaRPr b="0" dirty="0"/>
                    </a:p>
                    <a:p>
                      <a:pPr algn="l"/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Describir las funciones ocupado por esta posición . Describa su asignación y los resultados que obtuvo . No dude de cuantificar. </a:t>
                      </a: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9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100" b="0" dirty="0">
                          <a:solidFill>
                            <a:srgbClr val="404040"/>
                          </a:solidFill>
                          <a:latin typeface="Avenir Book"/>
                        </a:rPr>
                        <a:t>CARGO OCCUPADO</a:t>
                      </a:r>
                      <a:endParaRPr b="0" dirty="0"/>
                    </a:p>
                    <a:p>
                      <a:pPr algn="l"/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Describir las funciones ocupado por esta posición . Describa su asignación y los resultados que obtuvo . No dude de cuantificar. </a:t>
                      </a: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9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100" b="0" dirty="0">
                          <a:solidFill>
                            <a:srgbClr val="404040"/>
                          </a:solidFill>
                          <a:latin typeface="Avenir Book"/>
                        </a:rPr>
                        <a:t>CARGO OCCUPADO</a:t>
                      </a:r>
                      <a:endParaRPr b="0" dirty="0"/>
                    </a:p>
                    <a:p>
                      <a:pPr algn="l"/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Describir las funciones ocupado por esta posición . Describa su asignación y los resultados que obtuvo . No dude de cuantificar. </a:t>
                      </a: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9" name="CustomShape 11"/>
          <p:cNvSpPr/>
          <p:nvPr/>
        </p:nvSpPr>
        <p:spPr>
          <a:xfrm>
            <a:off x="281160" y="3263400"/>
            <a:ext cx="1586160" cy="455400"/>
          </a:xfrm>
          <a:prstGeom prst="rect">
            <a:avLst/>
          </a:prstGeom>
          <a:noFill/>
          <a:ln w="3240">
            <a:solidFill>
              <a:srgbClr val="D9D9D9"/>
            </a:solidFill>
            <a:round/>
          </a:ln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GB" sz="1200" dirty="0">
                <a:solidFill>
                  <a:srgbClr val="8CC952"/>
                </a:solidFill>
                <a:latin typeface="Calibri"/>
              </a:rPr>
              <a:t>COMPANY NAME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fr-FR" sz="1200" dirty="0">
                <a:solidFill>
                  <a:srgbClr val="595959"/>
                </a:solidFill>
                <a:latin typeface="Calibri"/>
              </a:rPr>
              <a:t>20XX - 20XX</a:t>
            </a:r>
            <a:endParaRPr dirty="0"/>
          </a:p>
        </p:txBody>
      </p:sp>
      <p:sp>
        <p:nvSpPr>
          <p:cNvPr id="50" name="CustomShape 12"/>
          <p:cNvSpPr/>
          <p:nvPr/>
        </p:nvSpPr>
        <p:spPr>
          <a:xfrm>
            <a:off x="281160" y="4128840"/>
            <a:ext cx="1586160" cy="455400"/>
          </a:xfrm>
          <a:prstGeom prst="rect">
            <a:avLst/>
          </a:prstGeom>
          <a:noFill/>
          <a:ln w="3240">
            <a:solidFill>
              <a:srgbClr val="D9D9D9"/>
            </a:solidFill>
            <a:round/>
          </a:ln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GB" sz="1200" dirty="0">
                <a:solidFill>
                  <a:srgbClr val="8CC952"/>
                </a:solidFill>
                <a:latin typeface="Calibri"/>
              </a:rPr>
              <a:t>COMPANY NAME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fr-FR" sz="1200" dirty="0">
                <a:solidFill>
                  <a:srgbClr val="595959"/>
                </a:solidFill>
                <a:latin typeface="Calibri"/>
              </a:rPr>
              <a:t>20XX - 20XX</a:t>
            </a:r>
            <a:endParaRPr dirty="0"/>
          </a:p>
        </p:txBody>
      </p:sp>
      <p:sp>
        <p:nvSpPr>
          <p:cNvPr id="51" name="CustomShape 13"/>
          <p:cNvSpPr/>
          <p:nvPr/>
        </p:nvSpPr>
        <p:spPr>
          <a:xfrm>
            <a:off x="281160" y="4997520"/>
            <a:ext cx="1586160" cy="455400"/>
          </a:xfrm>
          <a:prstGeom prst="rect">
            <a:avLst/>
          </a:prstGeom>
          <a:noFill/>
          <a:ln w="3240">
            <a:solidFill>
              <a:srgbClr val="D9D9D9"/>
            </a:solidFill>
            <a:round/>
          </a:ln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GB" sz="1200" dirty="0">
                <a:solidFill>
                  <a:srgbClr val="8CC952"/>
                </a:solidFill>
                <a:latin typeface="Calibri"/>
              </a:rPr>
              <a:t>COMPANY NAME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fr-FR" sz="1200" dirty="0">
                <a:solidFill>
                  <a:srgbClr val="595959"/>
                </a:solidFill>
                <a:latin typeface="Calibri"/>
              </a:rPr>
              <a:t>20XX - 20XX</a:t>
            </a:r>
            <a:endParaRPr dirty="0"/>
          </a:p>
        </p:txBody>
      </p:sp>
      <p:sp>
        <p:nvSpPr>
          <p:cNvPr id="52" name="CustomShape 14"/>
          <p:cNvSpPr/>
          <p:nvPr/>
        </p:nvSpPr>
        <p:spPr>
          <a:xfrm>
            <a:off x="0" y="6981840"/>
            <a:ext cx="5168880" cy="338040"/>
          </a:xfrm>
          <a:prstGeom prst="rect">
            <a:avLst/>
          </a:prstGeom>
          <a:solidFill>
            <a:srgbClr val="95D15B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53" name="CustomShape 15"/>
          <p:cNvSpPr/>
          <p:nvPr/>
        </p:nvSpPr>
        <p:spPr>
          <a:xfrm>
            <a:off x="704880" y="6995160"/>
            <a:ext cx="1398600" cy="33372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600">
                <a:solidFill>
                  <a:srgbClr val="000000"/>
                </a:solidFill>
                <a:latin typeface="Avenir Book"/>
              </a:rPr>
              <a:t>ESTUDIOS REALIZADOS</a:t>
            </a:r>
            <a:endParaRPr/>
          </a:p>
        </p:txBody>
      </p:sp>
      <p:graphicFrame>
        <p:nvGraphicFramePr>
          <p:cNvPr id="54" name="Table 16"/>
          <p:cNvGraphicFramePr/>
          <p:nvPr>
            <p:extLst>
              <p:ext uri="{D42A27DB-BD31-4B8C-83A1-F6EECF244321}">
                <p14:modId xmlns:p14="http://schemas.microsoft.com/office/powerpoint/2010/main" val="2693609212"/>
              </p:ext>
            </p:extLst>
          </p:nvPr>
        </p:nvGraphicFramePr>
        <p:xfrm>
          <a:off x="1882800" y="7437960"/>
          <a:ext cx="3286080" cy="1738080"/>
        </p:xfrm>
        <a:graphic>
          <a:graphicData uri="http://schemas.openxmlformats.org/drawingml/2006/table">
            <a:tbl>
              <a:tblPr/>
              <a:tblGrid>
                <a:gridCol w="3286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69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Describir las especialidades de esta formación : diplomas , opciones de formación ...</a:t>
                      </a: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9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Describir las especialidades de esta formación : diplomas , opciones de formación ...</a:t>
                      </a: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5" name="CustomShape 17"/>
          <p:cNvSpPr/>
          <p:nvPr/>
        </p:nvSpPr>
        <p:spPr>
          <a:xfrm>
            <a:off x="277920" y="7437960"/>
            <a:ext cx="1604160" cy="455400"/>
          </a:xfrm>
          <a:prstGeom prst="rect">
            <a:avLst/>
          </a:prstGeom>
          <a:noFill/>
          <a:ln w="3240">
            <a:solidFill>
              <a:srgbClr val="D9D9D9"/>
            </a:solidFill>
            <a:round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1200">
                <a:solidFill>
                  <a:srgbClr val="8CC952"/>
                </a:solidFill>
                <a:latin typeface="Calibri"/>
              </a:rPr>
              <a:t>ESTUDIOS REALIZADOS</a:t>
            </a:r>
            <a:endParaRPr/>
          </a:p>
          <a:p>
            <a:pPr algn="ctr">
              <a:lnSpc>
                <a:spcPct val="100000"/>
              </a:lnSpc>
            </a:pPr>
            <a:r>
              <a:rPr lang="fr-FR" sz="1200">
                <a:solidFill>
                  <a:srgbClr val="595959"/>
                </a:solidFill>
                <a:latin typeface="Calibri"/>
              </a:rPr>
              <a:t>20XX - 20XX</a:t>
            </a:r>
            <a:endParaRPr/>
          </a:p>
        </p:txBody>
      </p:sp>
      <p:sp>
        <p:nvSpPr>
          <p:cNvPr id="56" name="CustomShape 18"/>
          <p:cNvSpPr/>
          <p:nvPr/>
        </p:nvSpPr>
        <p:spPr>
          <a:xfrm>
            <a:off x="277920" y="8303040"/>
            <a:ext cx="1604160" cy="455400"/>
          </a:xfrm>
          <a:prstGeom prst="rect">
            <a:avLst/>
          </a:prstGeom>
          <a:noFill/>
          <a:ln w="3240">
            <a:solidFill>
              <a:srgbClr val="D9D9D9"/>
            </a:solidFill>
            <a:round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1200">
                <a:solidFill>
                  <a:srgbClr val="8CC952"/>
                </a:solidFill>
                <a:latin typeface="Calibri"/>
              </a:rPr>
              <a:t>ESTUDIOS REALIZADOS</a:t>
            </a:r>
            <a:endParaRPr/>
          </a:p>
          <a:p>
            <a:pPr algn="ctr">
              <a:lnSpc>
                <a:spcPct val="100000"/>
              </a:lnSpc>
            </a:pPr>
            <a:r>
              <a:rPr lang="fr-FR" sz="1200">
                <a:solidFill>
                  <a:srgbClr val="595959"/>
                </a:solidFill>
                <a:latin typeface="Calibri"/>
              </a:rPr>
              <a:t>20XX - 20XX</a:t>
            </a:r>
            <a:endParaRPr/>
          </a:p>
        </p:txBody>
      </p:sp>
      <p:sp>
        <p:nvSpPr>
          <p:cNvPr id="57" name="CustomShape 19"/>
          <p:cNvSpPr/>
          <p:nvPr/>
        </p:nvSpPr>
        <p:spPr>
          <a:xfrm>
            <a:off x="-11160" y="9442080"/>
            <a:ext cx="5168880" cy="338040"/>
          </a:xfrm>
          <a:prstGeom prst="rect">
            <a:avLst/>
          </a:prstGeom>
          <a:solidFill>
            <a:srgbClr val="95D15B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58" name="CustomShape 20"/>
          <p:cNvSpPr/>
          <p:nvPr/>
        </p:nvSpPr>
        <p:spPr>
          <a:xfrm>
            <a:off x="687960" y="9453240"/>
            <a:ext cx="1081800" cy="33372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600">
                <a:solidFill>
                  <a:srgbClr val="000000"/>
                </a:solidFill>
                <a:latin typeface="Avenir Book"/>
              </a:rPr>
              <a:t>HOBBIES</a:t>
            </a:r>
            <a:endParaRPr/>
          </a:p>
        </p:txBody>
      </p:sp>
      <p:sp>
        <p:nvSpPr>
          <p:cNvPr id="59" name="CustomShape 21"/>
          <p:cNvSpPr/>
          <p:nvPr/>
        </p:nvSpPr>
        <p:spPr>
          <a:xfrm>
            <a:off x="166680" y="9869040"/>
            <a:ext cx="4890600" cy="592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100" dirty="0">
                <a:solidFill>
                  <a:srgbClr val="000000"/>
                </a:solidFill>
                <a:latin typeface="Avenir Book"/>
                <a:cs typeface="Avenir Book"/>
              </a:rPr>
              <a:t>Lorem ipsum dolor sit amet, consectetur adipiscing elit. Quisque pulvinar sit amet turpis ut consequat.</a:t>
            </a:r>
          </a:p>
        </p:txBody>
      </p:sp>
      <p:sp>
        <p:nvSpPr>
          <p:cNvPr id="60" name="CustomShape 22"/>
          <p:cNvSpPr/>
          <p:nvPr/>
        </p:nvSpPr>
        <p:spPr>
          <a:xfrm>
            <a:off x="281160" y="5874120"/>
            <a:ext cx="1586160" cy="455400"/>
          </a:xfrm>
          <a:prstGeom prst="rect">
            <a:avLst/>
          </a:prstGeom>
          <a:noFill/>
          <a:ln w="3240">
            <a:solidFill>
              <a:srgbClr val="D9D9D9"/>
            </a:solidFill>
            <a:round/>
          </a:ln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GB" sz="1200" dirty="0">
                <a:solidFill>
                  <a:srgbClr val="8CC952"/>
                </a:solidFill>
                <a:latin typeface="Calibri"/>
              </a:rPr>
              <a:t>COMPANY NAME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fr-FR" sz="1200" dirty="0">
                <a:solidFill>
                  <a:srgbClr val="595959"/>
                </a:solidFill>
                <a:latin typeface="Calibri"/>
              </a:rPr>
              <a:t>20XX - 20XX</a:t>
            </a:r>
            <a:endParaRPr dirty="0"/>
          </a:p>
        </p:txBody>
      </p:sp>
      <p:graphicFrame>
        <p:nvGraphicFramePr>
          <p:cNvPr id="61" name="Table 23"/>
          <p:cNvGraphicFramePr/>
          <p:nvPr>
            <p:extLst>
              <p:ext uri="{D42A27DB-BD31-4B8C-83A1-F6EECF244321}">
                <p14:modId xmlns:p14="http://schemas.microsoft.com/office/powerpoint/2010/main" val="3512764014"/>
              </p:ext>
            </p:extLst>
          </p:nvPr>
        </p:nvGraphicFramePr>
        <p:xfrm>
          <a:off x="5277240" y="3351960"/>
          <a:ext cx="2285280" cy="1927080"/>
        </p:xfrm>
        <a:graphic>
          <a:graphicData uri="http://schemas.openxmlformats.org/drawingml/2006/table">
            <a:tbl>
              <a:tblPr/>
              <a:tblGrid>
                <a:gridCol w="2285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Avenir Book"/>
                        </a:rPr>
                        <a:t>PERSONALIDAD</a:t>
                      </a:r>
                      <a:endParaRPr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D15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216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2" name="CustomShape 24"/>
          <p:cNvSpPr/>
          <p:nvPr/>
        </p:nvSpPr>
        <p:spPr>
          <a:xfrm>
            <a:off x="5406480" y="3934800"/>
            <a:ext cx="686880" cy="2577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100" dirty="0">
                <a:solidFill>
                  <a:srgbClr val="000000"/>
                </a:solidFill>
                <a:latin typeface="Calibri"/>
              </a:rPr>
              <a:t>CURIOUS</a:t>
            </a:r>
            <a:endParaRPr dirty="0"/>
          </a:p>
        </p:txBody>
      </p:sp>
      <p:sp>
        <p:nvSpPr>
          <p:cNvPr id="63" name="CustomShape 25"/>
          <p:cNvSpPr/>
          <p:nvPr/>
        </p:nvSpPr>
        <p:spPr>
          <a:xfrm>
            <a:off x="5412960" y="4200120"/>
            <a:ext cx="635400" cy="2577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100">
                <a:solidFill>
                  <a:srgbClr val="000000"/>
                </a:solidFill>
                <a:latin typeface="Calibri"/>
              </a:rPr>
              <a:t>CREATIVO</a:t>
            </a:r>
            <a:endParaRPr/>
          </a:p>
        </p:txBody>
      </p:sp>
      <p:sp>
        <p:nvSpPr>
          <p:cNvPr id="64" name="CustomShape 26"/>
          <p:cNvSpPr/>
          <p:nvPr/>
        </p:nvSpPr>
        <p:spPr>
          <a:xfrm>
            <a:off x="5393880" y="4464720"/>
            <a:ext cx="754200" cy="2577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100">
                <a:solidFill>
                  <a:srgbClr val="000000"/>
                </a:solidFill>
                <a:latin typeface="Calibri"/>
              </a:rPr>
              <a:t>INVOLUCRADO</a:t>
            </a:r>
            <a:endParaRPr/>
          </a:p>
        </p:txBody>
      </p:sp>
      <p:sp>
        <p:nvSpPr>
          <p:cNvPr id="65" name="CustomShape 27"/>
          <p:cNvSpPr/>
          <p:nvPr/>
        </p:nvSpPr>
        <p:spPr>
          <a:xfrm>
            <a:off x="5407200" y="4732560"/>
            <a:ext cx="988920" cy="2577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100" dirty="0">
                <a:solidFill>
                  <a:srgbClr val="000000"/>
                </a:solidFill>
                <a:latin typeface="Calibri"/>
              </a:rPr>
              <a:t>METHODIC</a:t>
            </a:r>
            <a:endParaRPr dirty="0"/>
          </a:p>
        </p:txBody>
      </p:sp>
      <p:sp>
        <p:nvSpPr>
          <p:cNvPr id="66" name="CustomShape 28"/>
          <p:cNvSpPr/>
          <p:nvPr/>
        </p:nvSpPr>
        <p:spPr>
          <a:xfrm>
            <a:off x="6603480" y="4026240"/>
            <a:ext cx="876960" cy="88560"/>
          </a:xfrm>
          <a:prstGeom prst="rect">
            <a:avLst/>
          </a:prstGeom>
          <a:solidFill>
            <a:srgbClr val="D9D9D9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67" name="CustomShape 29"/>
          <p:cNvSpPr/>
          <p:nvPr/>
        </p:nvSpPr>
        <p:spPr>
          <a:xfrm>
            <a:off x="6451200" y="4026240"/>
            <a:ext cx="720360" cy="88560"/>
          </a:xfrm>
          <a:prstGeom prst="rect">
            <a:avLst/>
          </a:prstGeom>
          <a:solidFill>
            <a:srgbClr val="8CC952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68" name="CustomShape 30"/>
          <p:cNvSpPr/>
          <p:nvPr/>
        </p:nvSpPr>
        <p:spPr>
          <a:xfrm>
            <a:off x="6609240" y="4294440"/>
            <a:ext cx="876960" cy="88560"/>
          </a:xfrm>
          <a:prstGeom prst="rect">
            <a:avLst/>
          </a:prstGeom>
          <a:solidFill>
            <a:srgbClr val="D9D9D9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69" name="CustomShape 31"/>
          <p:cNvSpPr/>
          <p:nvPr/>
        </p:nvSpPr>
        <p:spPr>
          <a:xfrm>
            <a:off x="6456960" y="4294440"/>
            <a:ext cx="720360" cy="88560"/>
          </a:xfrm>
          <a:prstGeom prst="rect">
            <a:avLst/>
          </a:prstGeom>
          <a:solidFill>
            <a:srgbClr val="8CC952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70" name="CustomShape 32"/>
          <p:cNvSpPr/>
          <p:nvPr/>
        </p:nvSpPr>
        <p:spPr>
          <a:xfrm>
            <a:off x="6603480" y="4555440"/>
            <a:ext cx="876960" cy="88560"/>
          </a:xfrm>
          <a:prstGeom prst="rect">
            <a:avLst/>
          </a:prstGeom>
          <a:solidFill>
            <a:srgbClr val="D9D9D9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71" name="CustomShape 33"/>
          <p:cNvSpPr/>
          <p:nvPr/>
        </p:nvSpPr>
        <p:spPr>
          <a:xfrm>
            <a:off x="6451200" y="4555440"/>
            <a:ext cx="720360" cy="88560"/>
          </a:xfrm>
          <a:prstGeom prst="rect">
            <a:avLst/>
          </a:prstGeom>
          <a:solidFill>
            <a:srgbClr val="8CC952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72" name="CustomShape 34"/>
          <p:cNvSpPr/>
          <p:nvPr/>
        </p:nvSpPr>
        <p:spPr>
          <a:xfrm>
            <a:off x="6603480" y="4832640"/>
            <a:ext cx="876960" cy="88560"/>
          </a:xfrm>
          <a:prstGeom prst="rect">
            <a:avLst/>
          </a:prstGeom>
          <a:solidFill>
            <a:srgbClr val="D9D9D9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73" name="CustomShape 35"/>
          <p:cNvSpPr/>
          <p:nvPr/>
        </p:nvSpPr>
        <p:spPr>
          <a:xfrm>
            <a:off x="6451200" y="4832640"/>
            <a:ext cx="720360" cy="88560"/>
          </a:xfrm>
          <a:prstGeom prst="rect">
            <a:avLst/>
          </a:prstGeom>
          <a:solidFill>
            <a:srgbClr val="8CC952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graphicFrame>
        <p:nvGraphicFramePr>
          <p:cNvPr id="74" name="Table 36"/>
          <p:cNvGraphicFramePr/>
          <p:nvPr>
            <p:extLst>
              <p:ext uri="{D42A27DB-BD31-4B8C-83A1-F6EECF244321}">
                <p14:modId xmlns:p14="http://schemas.microsoft.com/office/powerpoint/2010/main" val="2600228028"/>
              </p:ext>
            </p:extLst>
          </p:nvPr>
        </p:nvGraphicFramePr>
        <p:xfrm>
          <a:off x="5277240" y="5459400"/>
          <a:ext cx="2285280" cy="1927080"/>
        </p:xfrm>
        <a:graphic>
          <a:graphicData uri="http://schemas.openxmlformats.org/drawingml/2006/table">
            <a:tbl>
              <a:tblPr/>
              <a:tblGrid>
                <a:gridCol w="2285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Avenir Book"/>
                        </a:rPr>
                        <a:t>HABILIDADES</a:t>
                      </a:r>
                      <a:endParaRPr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D15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216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5" name="CustomShape 37"/>
          <p:cNvSpPr/>
          <p:nvPr/>
        </p:nvSpPr>
        <p:spPr>
          <a:xfrm>
            <a:off x="5407200" y="6042240"/>
            <a:ext cx="795240" cy="2577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100">
                <a:solidFill>
                  <a:srgbClr val="000000"/>
                </a:solidFill>
                <a:latin typeface="Calibri"/>
              </a:rPr>
              <a:t>WINDOWS</a:t>
            </a:r>
            <a:endParaRPr/>
          </a:p>
        </p:txBody>
      </p:sp>
      <p:sp>
        <p:nvSpPr>
          <p:cNvPr id="76" name="CustomShape 38"/>
          <p:cNvSpPr/>
          <p:nvPr/>
        </p:nvSpPr>
        <p:spPr>
          <a:xfrm>
            <a:off x="5407560" y="6307200"/>
            <a:ext cx="988920" cy="2577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100">
                <a:solidFill>
                  <a:srgbClr val="000000"/>
                </a:solidFill>
                <a:latin typeface="Calibri"/>
              </a:rPr>
              <a:t>OFFICE WORD</a:t>
            </a:r>
            <a:endParaRPr/>
          </a:p>
        </p:txBody>
      </p:sp>
      <p:sp>
        <p:nvSpPr>
          <p:cNvPr id="77" name="CustomShape 39"/>
          <p:cNvSpPr/>
          <p:nvPr/>
        </p:nvSpPr>
        <p:spPr>
          <a:xfrm>
            <a:off x="5396760" y="6572160"/>
            <a:ext cx="1052640" cy="2577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100" dirty="0">
                <a:solidFill>
                  <a:srgbClr val="000000"/>
                </a:solidFill>
                <a:latin typeface="Calibri"/>
              </a:rPr>
              <a:t>MANAGEMENT</a:t>
            </a:r>
            <a:endParaRPr dirty="0"/>
          </a:p>
        </p:txBody>
      </p:sp>
      <p:sp>
        <p:nvSpPr>
          <p:cNvPr id="78" name="CustomShape 40"/>
          <p:cNvSpPr/>
          <p:nvPr/>
        </p:nvSpPr>
        <p:spPr>
          <a:xfrm>
            <a:off x="5406120" y="6839640"/>
            <a:ext cx="610920" cy="2577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100">
                <a:solidFill>
                  <a:srgbClr val="000000"/>
                </a:solidFill>
                <a:latin typeface="Calibri"/>
              </a:rPr>
              <a:t>DESIGN</a:t>
            </a:r>
            <a:endParaRPr/>
          </a:p>
        </p:txBody>
      </p:sp>
      <p:sp>
        <p:nvSpPr>
          <p:cNvPr id="79" name="CustomShape 41"/>
          <p:cNvSpPr/>
          <p:nvPr/>
        </p:nvSpPr>
        <p:spPr>
          <a:xfrm>
            <a:off x="6603480" y="6133680"/>
            <a:ext cx="876960" cy="88560"/>
          </a:xfrm>
          <a:prstGeom prst="rect">
            <a:avLst/>
          </a:prstGeom>
          <a:solidFill>
            <a:srgbClr val="D9D9D9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80" name="CustomShape 42"/>
          <p:cNvSpPr/>
          <p:nvPr/>
        </p:nvSpPr>
        <p:spPr>
          <a:xfrm>
            <a:off x="6451200" y="6133680"/>
            <a:ext cx="720360" cy="88560"/>
          </a:xfrm>
          <a:prstGeom prst="rect">
            <a:avLst/>
          </a:prstGeom>
          <a:solidFill>
            <a:srgbClr val="808080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81" name="CustomShape 43"/>
          <p:cNvSpPr/>
          <p:nvPr/>
        </p:nvSpPr>
        <p:spPr>
          <a:xfrm>
            <a:off x="6609240" y="6401880"/>
            <a:ext cx="876960" cy="88560"/>
          </a:xfrm>
          <a:prstGeom prst="rect">
            <a:avLst/>
          </a:prstGeom>
          <a:solidFill>
            <a:srgbClr val="D9D9D9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82" name="CustomShape 44"/>
          <p:cNvSpPr/>
          <p:nvPr/>
        </p:nvSpPr>
        <p:spPr>
          <a:xfrm>
            <a:off x="6456960" y="6401880"/>
            <a:ext cx="720360" cy="88560"/>
          </a:xfrm>
          <a:prstGeom prst="rect">
            <a:avLst/>
          </a:prstGeom>
          <a:solidFill>
            <a:srgbClr val="808080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83" name="CustomShape 45"/>
          <p:cNvSpPr/>
          <p:nvPr/>
        </p:nvSpPr>
        <p:spPr>
          <a:xfrm>
            <a:off x="6603480" y="6662880"/>
            <a:ext cx="876960" cy="88560"/>
          </a:xfrm>
          <a:prstGeom prst="rect">
            <a:avLst/>
          </a:prstGeom>
          <a:solidFill>
            <a:srgbClr val="D9D9D9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84" name="CustomShape 46"/>
          <p:cNvSpPr/>
          <p:nvPr/>
        </p:nvSpPr>
        <p:spPr>
          <a:xfrm>
            <a:off x="6451200" y="6662880"/>
            <a:ext cx="720360" cy="88560"/>
          </a:xfrm>
          <a:prstGeom prst="rect">
            <a:avLst/>
          </a:prstGeom>
          <a:solidFill>
            <a:srgbClr val="808080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85" name="CustomShape 47"/>
          <p:cNvSpPr/>
          <p:nvPr/>
        </p:nvSpPr>
        <p:spPr>
          <a:xfrm>
            <a:off x="6603480" y="6939720"/>
            <a:ext cx="876960" cy="88560"/>
          </a:xfrm>
          <a:prstGeom prst="rect">
            <a:avLst/>
          </a:prstGeom>
          <a:solidFill>
            <a:srgbClr val="D9D9D9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86" name="CustomShape 48"/>
          <p:cNvSpPr/>
          <p:nvPr/>
        </p:nvSpPr>
        <p:spPr>
          <a:xfrm>
            <a:off x="6451200" y="6939720"/>
            <a:ext cx="720360" cy="88560"/>
          </a:xfrm>
          <a:prstGeom prst="rect">
            <a:avLst/>
          </a:prstGeom>
          <a:solidFill>
            <a:srgbClr val="808080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graphicFrame>
        <p:nvGraphicFramePr>
          <p:cNvPr id="87" name="Table 49"/>
          <p:cNvGraphicFramePr/>
          <p:nvPr>
            <p:extLst>
              <p:ext uri="{D42A27DB-BD31-4B8C-83A1-F6EECF244321}">
                <p14:modId xmlns:p14="http://schemas.microsoft.com/office/powerpoint/2010/main" val="1590367143"/>
              </p:ext>
            </p:extLst>
          </p:nvPr>
        </p:nvGraphicFramePr>
        <p:xfrm>
          <a:off x="5277240" y="7594560"/>
          <a:ext cx="2285280" cy="1579680"/>
        </p:xfrm>
        <a:graphic>
          <a:graphicData uri="http://schemas.openxmlformats.org/drawingml/2006/table">
            <a:tbl>
              <a:tblPr/>
              <a:tblGrid>
                <a:gridCol w="2285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Avenir Book"/>
                        </a:rPr>
                        <a:t>IDIOMAS</a:t>
                      </a:r>
                      <a:endParaRPr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D15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476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8" name="CustomShape 50"/>
          <p:cNvSpPr/>
          <p:nvPr/>
        </p:nvSpPr>
        <p:spPr>
          <a:xfrm>
            <a:off x="5405760" y="8177400"/>
            <a:ext cx="746640" cy="2577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100" dirty="0">
                <a:solidFill>
                  <a:srgbClr val="000000"/>
                </a:solidFill>
                <a:latin typeface="Calibri"/>
              </a:rPr>
              <a:t>INGLES</a:t>
            </a:r>
            <a:endParaRPr dirty="0"/>
          </a:p>
        </p:txBody>
      </p:sp>
      <p:sp>
        <p:nvSpPr>
          <p:cNvPr id="89" name="CustomShape 51"/>
          <p:cNvSpPr/>
          <p:nvPr/>
        </p:nvSpPr>
        <p:spPr>
          <a:xfrm>
            <a:off x="5405400" y="8442720"/>
            <a:ext cx="679320" cy="2577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100" dirty="0">
                <a:solidFill>
                  <a:srgbClr val="000000"/>
                </a:solidFill>
                <a:latin typeface="Calibri"/>
              </a:rPr>
              <a:t>FRANCES</a:t>
            </a:r>
            <a:endParaRPr dirty="0"/>
          </a:p>
        </p:txBody>
      </p:sp>
      <p:sp>
        <p:nvSpPr>
          <p:cNvPr id="90" name="CustomShape 52"/>
          <p:cNvSpPr/>
          <p:nvPr/>
        </p:nvSpPr>
        <p:spPr>
          <a:xfrm>
            <a:off x="5394600" y="8707320"/>
            <a:ext cx="824040" cy="2577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100" dirty="0">
                <a:solidFill>
                  <a:srgbClr val="000000"/>
                </a:solidFill>
                <a:latin typeface="Calibri"/>
              </a:rPr>
              <a:t>ALEMAN</a:t>
            </a:r>
            <a:endParaRPr dirty="0"/>
          </a:p>
        </p:txBody>
      </p:sp>
      <p:sp>
        <p:nvSpPr>
          <p:cNvPr id="91" name="CustomShape 53"/>
          <p:cNvSpPr/>
          <p:nvPr/>
        </p:nvSpPr>
        <p:spPr>
          <a:xfrm>
            <a:off x="6603480" y="8268840"/>
            <a:ext cx="876960" cy="88560"/>
          </a:xfrm>
          <a:prstGeom prst="rect">
            <a:avLst/>
          </a:prstGeom>
          <a:solidFill>
            <a:srgbClr val="D9D9D9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92" name="CustomShape 54"/>
          <p:cNvSpPr/>
          <p:nvPr/>
        </p:nvSpPr>
        <p:spPr>
          <a:xfrm>
            <a:off x="6451200" y="8268840"/>
            <a:ext cx="720360" cy="88560"/>
          </a:xfrm>
          <a:prstGeom prst="rect">
            <a:avLst/>
          </a:prstGeom>
          <a:solidFill>
            <a:srgbClr val="808080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93" name="CustomShape 55"/>
          <p:cNvSpPr/>
          <p:nvPr/>
        </p:nvSpPr>
        <p:spPr>
          <a:xfrm>
            <a:off x="6609240" y="8537040"/>
            <a:ext cx="876960" cy="88560"/>
          </a:xfrm>
          <a:prstGeom prst="rect">
            <a:avLst/>
          </a:prstGeom>
          <a:solidFill>
            <a:srgbClr val="D9D9D9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94" name="CustomShape 56"/>
          <p:cNvSpPr/>
          <p:nvPr/>
        </p:nvSpPr>
        <p:spPr>
          <a:xfrm>
            <a:off x="6456960" y="8537040"/>
            <a:ext cx="720360" cy="88560"/>
          </a:xfrm>
          <a:prstGeom prst="rect">
            <a:avLst/>
          </a:prstGeom>
          <a:solidFill>
            <a:srgbClr val="808080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95" name="CustomShape 57"/>
          <p:cNvSpPr/>
          <p:nvPr/>
        </p:nvSpPr>
        <p:spPr>
          <a:xfrm>
            <a:off x="6603480" y="8798040"/>
            <a:ext cx="876960" cy="88560"/>
          </a:xfrm>
          <a:prstGeom prst="rect">
            <a:avLst/>
          </a:prstGeom>
          <a:solidFill>
            <a:srgbClr val="D9D9D9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96" name="CustomShape 58"/>
          <p:cNvSpPr/>
          <p:nvPr/>
        </p:nvSpPr>
        <p:spPr>
          <a:xfrm>
            <a:off x="6451200" y="8798040"/>
            <a:ext cx="720360" cy="88560"/>
          </a:xfrm>
          <a:prstGeom prst="rect">
            <a:avLst/>
          </a:prstGeom>
          <a:solidFill>
            <a:srgbClr val="808080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pic>
        <p:nvPicPr>
          <p:cNvPr id="97" name="Image 1"/>
          <p:cNvPicPr/>
          <p:nvPr/>
        </p:nvPicPr>
        <p:blipFill>
          <a:blip r:embed="rId2"/>
          <a:stretch>
            <a:fillRect/>
          </a:stretch>
        </p:blipFill>
        <p:spPr>
          <a:xfrm>
            <a:off x="189000" y="6928200"/>
            <a:ext cx="458280" cy="445320"/>
          </a:xfrm>
          <a:prstGeom prst="rect">
            <a:avLst/>
          </a:prstGeom>
          <a:ln>
            <a:noFill/>
          </a:ln>
        </p:spPr>
      </p:pic>
      <p:pic>
        <p:nvPicPr>
          <p:cNvPr id="98" name="Image 2"/>
          <p:cNvPicPr/>
          <p:nvPr/>
        </p:nvPicPr>
        <p:blipFill>
          <a:blip r:embed="rId3"/>
          <a:stretch>
            <a:fillRect/>
          </a:stretch>
        </p:blipFill>
        <p:spPr>
          <a:xfrm>
            <a:off x="189000" y="2773440"/>
            <a:ext cx="415440" cy="415440"/>
          </a:xfrm>
          <a:prstGeom prst="rect">
            <a:avLst/>
          </a:prstGeom>
          <a:ln>
            <a:noFill/>
          </a:ln>
        </p:spPr>
      </p:pic>
      <p:pic>
        <p:nvPicPr>
          <p:cNvPr id="99" name="Image 6"/>
          <p:cNvPicPr/>
          <p:nvPr/>
        </p:nvPicPr>
        <p:blipFill>
          <a:blip r:embed="rId4"/>
          <a:stretch>
            <a:fillRect/>
          </a:stretch>
        </p:blipFill>
        <p:spPr>
          <a:xfrm>
            <a:off x="189000" y="9437040"/>
            <a:ext cx="404640" cy="399960"/>
          </a:xfrm>
          <a:prstGeom prst="rect">
            <a:avLst/>
          </a:prstGeom>
          <a:ln>
            <a:noFill/>
          </a:ln>
        </p:spPr>
      </p:pic>
      <p:sp>
        <p:nvSpPr>
          <p:cNvPr id="100" name="Line 59"/>
          <p:cNvSpPr/>
          <p:nvPr/>
        </p:nvSpPr>
        <p:spPr>
          <a:xfrm>
            <a:off x="7330296" y="400320"/>
            <a:ext cx="232223" cy="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/>
          </a:p>
        </p:txBody>
      </p:sp>
      <p:sp>
        <p:nvSpPr>
          <p:cNvPr id="101" name="Line 60"/>
          <p:cNvSpPr/>
          <p:nvPr/>
        </p:nvSpPr>
        <p:spPr>
          <a:xfrm>
            <a:off x="6795360" y="3516120"/>
            <a:ext cx="758880" cy="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/>
          </a:p>
        </p:txBody>
      </p:sp>
      <p:sp>
        <p:nvSpPr>
          <p:cNvPr id="102" name="Line 61"/>
          <p:cNvSpPr/>
          <p:nvPr/>
        </p:nvSpPr>
        <p:spPr>
          <a:xfrm>
            <a:off x="6792120" y="5628960"/>
            <a:ext cx="758880" cy="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/>
          </a:p>
        </p:txBody>
      </p:sp>
      <p:sp>
        <p:nvSpPr>
          <p:cNvPr id="103" name="Line 62"/>
          <p:cNvSpPr/>
          <p:nvPr/>
        </p:nvSpPr>
        <p:spPr>
          <a:xfrm>
            <a:off x="6960358" y="7756560"/>
            <a:ext cx="602162" cy="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80835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435</Words>
  <Application>Microsoft Macintosh PowerPoint</Application>
  <PresentationFormat>Personnalisé</PresentationFormat>
  <Paragraphs>75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Arial Black</vt:lpstr>
      <vt:lpstr>Avenir Book</vt:lpstr>
      <vt:lpstr>Calibri</vt:lpstr>
      <vt:lpstr>StarSymbol</vt:lpstr>
      <vt:lpstr>Office Theme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cv57</dc:title>
  <dc:subject/>
  <dc:creator>www.ejemplodecv.com</dc:creator>
  <cp:keywords/>
  <dc:description/>
  <cp:lastModifiedBy>Axel Maille</cp:lastModifiedBy>
  <cp:revision>14</cp:revision>
  <dcterms:modified xsi:type="dcterms:W3CDTF">2021-01-03T21:47:55Z</dcterms:modified>
  <cp:category/>
</cp:coreProperties>
</file>