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8CC9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F918-FE9F-B748-A254-00475383BAB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359F-4B58-8B42-9CBB-D2AE92090C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4189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F918-FE9F-B748-A254-00475383BAB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359F-4B58-8B42-9CBB-D2AE92090C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2565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F918-FE9F-B748-A254-00475383BAB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359F-4B58-8B42-9CBB-D2AE92090C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081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F918-FE9F-B748-A254-00475383BAB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359F-4B58-8B42-9CBB-D2AE92090C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4264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F918-FE9F-B748-A254-00475383BAB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359F-4B58-8B42-9CBB-D2AE92090C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97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F918-FE9F-B748-A254-00475383BAB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359F-4B58-8B42-9CBB-D2AE92090C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0364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F918-FE9F-B748-A254-00475383BAB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359F-4B58-8B42-9CBB-D2AE92090C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75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F918-FE9F-B748-A254-00475383BAB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359F-4B58-8B42-9CBB-D2AE92090C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906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F918-FE9F-B748-A254-00475383BAB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359F-4B58-8B42-9CBB-D2AE92090C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2581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F918-FE9F-B748-A254-00475383BAB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359F-4B58-8B42-9CBB-D2AE92090C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645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8F918-FE9F-B748-A254-00475383BAB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359F-4B58-8B42-9CBB-D2AE92090C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588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8F918-FE9F-B748-A254-00475383BAB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A359F-4B58-8B42-9CBB-D2AE92090C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352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2409623"/>
          </a:xfrm>
          <a:prstGeom prst="rect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551045" y="479754"/>
            <a:ext cx="2441694" cy="461665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400" b="1" dirty="0">
                <a:solidFill>
                  <a:schemeClr val="bg1"/>
                </a:solidFill>
                <a:latin typeface="Avenir Book"/>
                <a:cs typeface="Avenir Book"/>
              </a:rPr>
              <a:t>BENITO FERRER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3971588" y="653421"/>
            <a:ext cx="2754321" cy="0"/>
          </a:xfrm>
          <a:prstGeom prst="line">
            <a:avLst/>
          </a:prstGeom>
          <a:ln w="635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3972462" y="806263"/>
            <a:ext cx="2754321" cy="0"/>
          </a:xfrm>
          <a:prstGeom prst="line">
            <a:avLst/>
          </a:prstGeom>
          <a:ln w="635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9980" y="653421"/>
            <a:ext cx="1541065" cy="0"/>
          </a:xfrm>
          <a:prstGeom prst="line">
            <a:avLst/>
          </a:prstGeom>
          <a:ln w="635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-12602" y="806263"/>
            <a:ext cx="1563647" cy="0"/>
          </a:xfrm>
          <a:prstGeom prst="line">
            <a:avLst/>
          </a:prstGeom>
          <a:ln w="635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1453353" y="919711"/>
            <a:ext cx="2614618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CARGO BUSCANDO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2274" y="1358941"/>
            <a:ext cx="5058875" cy="769441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Lorem ipsum dolor sit amet, consectetur adipiscing elit. Quisque pulvinar sit amet turpis ut consequat. Lorem ipsum dolor sit amet, consectetur adipiscing elit. Quisque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pulvinar sit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amet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turpis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ut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consequat</a:t>
            </a:r>
            <a:r>
              <a:rPr lang="en-GB" sz="110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.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Avenir Book"/>
              <a:cs typeface="Avenir Book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>
            <a:off x="964427" y="2238587"/>
            <a:ext cx="3693993" cy="0"/>
          </a:xfrm>
          <a:prstGeom prst="line">
            <a:avLst/>
          </a:prstGeom>
          <a:ln w="6350" cmpd="sng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182238"/>
              </p:ext>
            </p:extLst>
          </p:nvPr>
        </p:nvGraphicFramePr>
        <p:xfrm>
          <a:off x="1595608" y="3263376"/>
          <a:ext cx="3352720" cy="3280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52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5370">
                <a:tc>
                  <a:txBody>
                    <a:bodyPr/>
                    <a:lstStyle/>
                    <a:p>
                      <a:pPr algn="l"/>
                      <a:r>
                        <a:rPr lang="en-US" sz="1200" b="1" kern="1200" dirty="0">
                          <a:solidFill>
                            <a:srgbClr val="8CC952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EMPRESSA</a:t>
                      </a:r>
                    </a:p>
                    <a:p>
                      <a:pPr algn="l"/>
                      <a:r>
                        <a:rPr lang="en-US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CARGO OCCUPADO</a:t>
                      </a:r>
                    </a:p>
                    <a:p>
                      <a:pPr algn="l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Describir las funciones ocupado por esta posición . Describa su asignación y los resultados que obtuvo . No dude de cuantificar. 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7541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rgbClr val="8CC952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EMPRESSA</a:t>
                      </a:r>
                    </a:p>
                    <a:p>
                      <a:pPr algn="l"/>
                      <a:r>
                        <a:rPr lang="en-US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CARGO OCCUPADO</a:t>
                      </a:r>
                    </a:p>
                    <a:p>
                      <a:pPr algn="l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Describir las funciones ocupado por esta posición . Describa su asignación y los resultados que obtuvo . No dude de cuantificar. 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7541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>
                          <a:solidFill>
                            <a:srgbClr val="8CC952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EMPRESSA</a:t>
                      </a:r>
                      <a:endParaRPr lang="en-US" sz="11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Book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n-US" sz="11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Calibri"/>
                        </a:rPr>
                        <a:t>CARGO OCCUPADO</a:t>
                      </a:r>
                      <a:endParaRPr lang="en-US" sz="11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  <a:p>
                      <a:pPr algn="l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Describir las funciones ocupado por esta posición . Describa su asignación y los resultados que obtuvo . No dude de cuantificar. 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" name="ZoneTexte 19"/>
          <p:cNvSpPr txBox="1"/>
          <p:nvPr/>
        </p:nvSpPr>
        <p:spPr>
          <a:xfrm>
            <a:off x="459967" y="2669979"/>
            <a:ext cx="3322926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dirty="0">
                <a:latin typeface="Avenir Book"/>
                <a:cs typeface="Avenir Book"/>
              </a:rPr>
              <a:t>EXPERIENCIA PROFESIONAL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59967" y="3542869"/>
            <a:ext cx="925328" cy="276999"/>
          </a:xfrm>
          <a:prstGeom prst="rect">
            <a:avLst/>
          </a:prstGeom>
          <a:noFill/>
          <a:ln w="3175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/>
          <a:lstStyle/>
          <a:p>
            <a:r>
              <a:rPr lang="fr-FR" sz="1200" dirty="0">
                <a:solidFill>
                  <a:srgbClr val="8CC952"/>
                </a:solidFill>
              </a:rPr>
              <a:t>20XX - 20XX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459967" y="4601374"/>
            <a:ext cx="925328" cy="276999"/>
          </a:xfrm>
          <a:prstGeom prst="rect">
            <a:avLst/>
          </a:prstGeom>
          <a:noFill/>
          <a:ln w="3175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/>
          <a:lstStyle/>
          <a:p>
            <a:r>
              <a:rPr lang="fr-FR" sz="1200" dirty="0">
                <a:solidFill>
                  <a:srgbClr val="8CC952"/>
                </a:solidFill>
              </a:rPr>
              <a:t>20XX - 20XX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459967" y="5730207"/>
            <a:ext cx="925328" cy="276999"/>
          </a:xfrm>
          <a:prstGeom prst="rect">
            <a:avLst/>
          </a:prstGeom>
          <a:noFill/>
          <a:ln w="3175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/>
          <a:lstStyle/>
          <a:p>
            <a:r>
              <a:rPr lang="fr-FR" sz="1200" dirty="0">
                <a:solidFill>
                  <a:srgbClr val="8CC952"/>
                </a:solidFill>
              </a:rPr>
              <a:t>20XX - 20XX</a:t>
            </a:r>
          </a:p>
        </p:txBody>
      </p:sp>
      <p:cxnSp>
        <p:nvCxnSpPr>
          <p:cNvPr id="24" name="Connecteur droit 23"/>
          <p:cNvCxnSpPr/>
          <p:nvPr/>
        </p:nvCxnSpPr>
        <p:spPr>
          <a:xfrm>
            <a:off x="-32562" y="5850929"/>
            <a:ext cx="492529" cy="0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-32562" y="4744232"/>
            <a:ext cx="492529" cy="0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-22582" y="3715057"/>
            <a:ext cx="492529" cy="0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0" y="3063790"/>
            <a:ext cx="5091169" cy="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131706"/>
              </p:ext>
            </p:extLst>
          </p:nvPr>
        </p:nvGraphicFramePr>
        <p:xfrm>
          <a:off x="1605588" y="7089073"/>
          <a:ext cx="3352720" cy="21929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52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5370">
                <a:tc>
                  <a:txBody>
                    <a:bodyPr/>
                    <a:lstStyle/>
                    <a:p>
                      <a:pPr algn="l"/>
                      <a:r>
                        <a:rPr lang="en-US" sz="1200" b="1" kern="1200" dirty="0">
                          <a:solidFill>
                            <a:srgbClr val="8CC952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UNIVERSIDAD</a:t>
                      </a:r>
                    </a:p>
                    <a:p>
                      <a:pPr algn="l"/>
                      <a:r>
                        <a:rPr lang="en-US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GRADO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Avenir Book"/>
                        <a:ea typeface="Cambria"/>
                        <a:cs typeface="Avenir Book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7541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rgbClr val="8CC952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UNIVERSIDAD</a:t>
                      </a:r>
                    </a:p>
                    <a:p>
                      <a:pPr algn="l"/>
                      <a:r>
                        <a:rPr lang="en-US" sz="11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GRADO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Avenir Book"/>
                        <a:ea typeface="Cambria"/>
                        <a:cs typeface="Avenir Book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ZoneTexte 31"/>
          <p:cNvSpPr txBox="1"/>
          <p:nvPr/>
        </p:nvSpPr>
        <p:spPr>
          <a:xfrm>
            <a:off x="469947" y="6495676"/>
            <a:ext cx="1403658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dirty="0">
                <a:latin typeface="Avenir Book"/>
                <a:cs typeface="Avenir Book"/>
              </a:rPr>
              <a:t>ESTUDIOS REALIZADOS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469947" y="7368566"/>
            <a:ext cx="925328" cy="276999"/>
          </a:xfrm>
          <a:prstGeom prst="rect">
            <a:avLst/>
          </a:prstGeom>
          <a:noFill/>
          <a:ln w="3175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/>
          <a:lstStyle/>
          <a:p>
            <a:r>
              <a:rPr lang="fr-FR" sz="1200" dirty="0">
                <a:solidFill>
                  <a:srgbClr val="8CC952"/>
                </a:solidFill>
              </a:rPr>
              <a:t>20XX - 20XX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469947" y="8427071"/>
            <a:ext cx="925328" cy="276999"/>
          </a:xfrm>
          <a:prstGeom prst="rect">
            <a:avLst/>
          </a:prstGeom>
          <a:noFill/>
          <a:ln w="3175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/>
          <a:lstStyle/>
          <a:p>
            <a:r>
              <a:rPr lang="fr-FR" sz="1200" dirty="0">
                <a:solidFill>
                  <a:srgbClr val="8CC952"/>
                </a:solidFill>
              </a:rPr>
              <a:t>20XX - 20XX</a:t>
            </a:r>
          </a:p>
        </p:txBody>
      </p:sp>
      <p:cxnSp>
        <p:nvCxnSpPr>
          <p:cNvPr id="37" name="Connecteur droit 36"/>
          <p:cNvCxnSpPr/>
          <p:nvPr/>
        </p:nvCxnSpPr>
        <p:spPr>
          <a:xfrm>
            <a:off x="-22582" y="8569929"/>
            <a:ext cx="492529" cy="0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-12602" y="7540754"/>
            <a:ext cx="492529" cy="0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9980" y="6889487"/>
            <a:ext cx="5091169" cy="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eau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051996"/>
              </p:ext>
            </p:extLst>
          </p:nvPr>
        </p:nvGraphicFramePr>
        <p:xfrm>
          <a:off x="5277300" y="2765067"/>
          <a:ext cx="2270766" cy="1932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70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NOMBRE : BENITO FERRER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EMAIL: MAIL@MAIL.COM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PHONE: 6123 456 789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WEBSITE : HTTP://WEBSITE.COM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ADDRESS: Plaça de Catalunya, 1708002 Barcelona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                   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4" name="Connecteur droit 43"/>
          <p:cNvCxnSpPr/>
          <p:nvPr/>
        </p:nvCxnSpPr>
        <p:spPr>
          <a:xfrm flipH="1">
            <a:off x="5270653" y="2765067"/>
            <a:ext cx="6646" cy="7665784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430580" y="4574955"/>
            <a:ext cx="1687215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PERSONALIDAD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5347573" y="5064978"/>
            <a:ext cx="7088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CURIOUS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5347573" y="5330290"/>
            <a:ext cx="659155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CREATIVO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5336229" y="5594945"/>
            <a:ext cx="762837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INVOLUCRADO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5347573" y="5862673"/>
            <a:ext cx="8210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METHODIC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549572" y="5156640"/>
            <a:ext cx="877377" cy="88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/>
          <p:cNvSpPr/>
          <p:nvPr/>
        </p:nvSpPr>
        <p:spPr>
          <a:xfrm>
            <a:off x="6397172" y="5156640"/>
            <a:ext cx="720623" cy="88900"/>
          </a:xfrm>
          <a:prstGeom prst="rect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3" name="Connecteur droit 62"/>
          <p:cNvCxnSpPr/>
          <p:nvPr/>
        </p:nvCxnSpPr>
        <p:spPr>
          <a:xfrm flipH="1">
            <a:off x="5298813" y="4912283"/>
            <a:ext cx="2308327" cy="12080"/>
          </a:xfrm>
          <a:prstGeom prst="line">
            <a:avLst/>
          </a:prstGeom>
          <a:ln w="6350" cmpd="sng">
            <a:solidFill>
              <a:srgbClr val="A6A6A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6555532" y="5424646"/>
            <a:ext cx="877377" cy="88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/>
          <p:cNvSpPr/>
          <p:nvPr/>
        </p:nvSpPr>
        <p:spPr>
          <a:xfrm>
            <a:off x="6403132" y="5424646"/>
            <a:ext cx="720623" cy="88900"/>
          </a:xfrm>
          <a:prstGeom prst="rect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67"/>
          <p:cNvSpPr/>
          <p:nvPr/>
        </p:nvSpPr>
        <p:spPr>
          <a:xfrm>
            <a:off x="6549572" y="5685757"/>
            <a:ext cx="877377" cy="88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68"/>
          <p:cNvSpPr/>
          <p:nvPr/>
        </p:nvSpPr>
        <p:spPr>
          <a:xfrm>
            <a:off x="6397172" y="5685757"/>
            <a:ext cx="720623" cy="88900"/>
          </a:xfrm>
          <a:prstGeom prst="rect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6549572" y="5962756"/>
            <a:ext cx="877377" cy="88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70"/>
          <p:cNvSpPr/>
          <p:nvPr/>
        </p:nvSpPr>
        <p:spPr>
          <a:xfrm>
            <a:off x="6397172" y="5962756"/>
            <a:ext cx="720623" cy="88900"/>
          </a:xfrm>
          <a:prstGeom prst="rect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ZoneTexte 71"/>
          <p:cNvSpPr txBox="1"/>
          <p:nvPr/>
        </p:nvSpPr>
        <p:spPr>
          <a:xfrm>
            <a:off x="5430580" y="6393285"/>
            <a:ext cx="1701580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HABILIDADES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5309101" y="6883308"/>
            <a:ext cx="7088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CURIOUS</a:t>
            </a:r>
          </a:p>
        </p:txBody>
      </p:sp>
      <p:sp>
        <p:nvSpPr>
          <p:cNvPr id="74" name="ZoneTexte 73"/>
          <p:cNvSpPr txBox="1"/>
          <p:nvPr/>
        </p:nvSpPr>
        <p:spPr>
          <a:xfrm>
            <a:off x="5303409" y="7148620"/>
            <a:ext cx="659155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CREATIVO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5303409" y="7413275"/>
            <a:ext cx="762837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INVOLUCRADO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5298558" y="7681003"/>
            <a:ext cx="8210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METHODIC</a:t>
            </a:r>
          </a:p>
        </p:txBody>
      </p:sp>
      <p:cxnSp>
        <p:nvCxnSpPr>
          <p:cNvPr id="79" name="Connecteur droit 78"/>
          <p:cNvCxnSpPr/>
          <p:nvPr/>
        </p:nvCxnSpPr>
        <p:spPr>
          <a:xfrm flipH="1">
            <a:off x="5298813" y="6730613"/>
            <a:ext cx="2308327" cy="12080"/>
          </a:xfrm>
          <a:prstGeom prst="line">
            <a:avLst/>
          </a:prstGeom>
          <a:ln w="6350" cmpd="sng">
            <a:solidFill>
              <a:srgbClr val="A6A6A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ZoneTexte 85"/>
          <p:cNvSpPr txBox="1"/>
          <p:nvPr/>
        </p:nvSpPr>
        <p:spPr>
          <a:xfrm>
            <a:off x="5365004" y="8214973"/>
            <a:ext cx="1123788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IDIOMAS</a:t>
            </a:r>
          </a:p>
        </p:txBody>
      </p:sp>
      <p:sp>
        <p:nvSpPr>
          <p:cNvPr id="87" name="ZoneTexte 86"/>
          <p:cNvSpPr txBox="1"/>
          <p:nvPr/>
        </p:nvSpPr>
        <p:spPr>
          <a:xfrm>
            <a:off x="5281997" y="8704996"/>
            <a:ext cx="681597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INGLES</a:t>
            </a:r>
          </a:p>
        </p:txBody>
      </p:sp>
      <p:sp>
        <p:nvSpPr>
          <p:cNvPr id="88" name="ZoneTexte 87"/>
          <p:cNvSpPr txBox="1"/>
          <p:nvPr/>
        </p:nvSpPr>
        <p:spPr>
          <a:xfrm>
            <a:off x="5281997" y="8970308"/>
            <a:ext cx="6495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FRENCH</a:t>
            </a:r>
          </a:p>
        </p:txBody>
      </p:sp>
      <p:sp>
        <p:nvSpPr>
          <p:cNvPr id="89" name="ZoneTexte 88"/>
          <p:cNvSpPr txBox="1"/>
          <p:nvPr/>
        </p:nvSpPr>
        <p:spPr>
          <a:xfrm>
            <a:off x="5270653" y="9234963"/>
            <a:ext cx="638316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ITALIANO</a:t>
            </a:r>
          </a:p>
        </p:txBody>
      </p:sp>
      <p:sp>
        <p:nvSpPr>
          <p:cNvPr id="91" name="Rectangle 90"/>
          <p:cNvSpPr/>
          <p:nvPr/>
        </p:nvSpPr>
        <p:spPr>
          <a:xfrm>
            <a:off x="6483996" y="8796658"/>
            <a:ext cx="877377" cy="88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 91"/>
          <p:cNvSpPr/>
          <p:nvPr/>
        </p:nvSpPr>
        <p:spPr>
          <a:xfrm>
            <a:off x="6331596" y="8796658"/>
            <a:ext cx="720623" cy="88900"/>
          </a:xfrm>
          <a:prstGeom prst="rect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3" name="Connecteur droit 92"/>
          <p:cNvCxnSpPr/>
          <p:nvPr/>
        </p:nvCxnSpPr>
        <p:spPr>
          <a:xfrm flipH="1">
            <a:off x="5287507" y="8552301"/>
            <a:ext cx="2308327" cy="12080"/>
          </a:xfrm>
          <a:prstGeom prst="line">
            <a:avLst/>
          </a:prstGeom>
          <a:ln w="6350" cmpd="sng">
            <a:solidFill>
              <a:srgbClr val="A6A6A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6489956" y="9064664"/>
            <a:ext cx="877377" cy="88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Rectangle 94"/>
          <p:cNvSpPr/>
          <p:nvPr/>
        </p:nvSpPr>
        <p:spPr>
          <a:xfrm>
            <a:off x="6337556" y="9064664"/>
            <a:ext cx="943777" cy="88900"/>
          </a:xfrm>
          <a:prstGeom prst="rect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Rectangle 95"/>
          <p:cNvSpPr/>
          <p:nvPr/>
        </p:nvSpPr>
        <p:spPr>
          <a:xfrm>
            <a:off x="6483996" y="9325775"/>
            <a:ext cx="877377" cy="88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Rectangle 96"/>
          <p:cNvSpPr/>
          <p:nvPr/>
        </p:nvSpPr>
        <p:spPr>
          <a:xfrm>
            <a:off x="6331596" y="9325775"/>
            <a:ext cx="983604" cy="88900"/>
          </a:xfrm>
          <a:prstGeom prst="rect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ZoneTexte 99"/>
          <p:cNvSpPr txBox="1"/>
          <p:nvPr/>
        </p:nvSpPr>
        <p:spPr>
          <a:xfrm>
            <a:off x="447200" y="9349566"/>
            <a:ext cx="10523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/>
                <a:cs typeface="Avenir Book"/>
              </a:rPr>
              <a:t>HOBBIES</a:t>
            </a:r>
          </a:p>
        </p:txBody>
      </p:sp>
      <p:cxnSp>
        <p:nvCxnSpPr>
          <p:cNvPr id="101" name="Connecteur droit 100"/>
          <p:cNvCxnSpPr/>
          <p:nvPr/>
        </p:nvCxnSpPr>
        <p:spPr>
          <a:xfrm>
            <a:off x="-12767" y="9743377"/>
            <a:ext cx="5091169" cy="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ZoneTexte 101"/>
          <p:cNvSpPr txBox="1"/>
          <p:nvPr/>
        </p:nvSpPr>
        <p:spPr>
          <a:xfrm>
            <a:off x="447199" y="9854531"/>
            <a:ext cx="4653949" cy="769441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dirty="0">
                <a:solidFill>
                  <a:srgbClr val="000000"/>
                </a:solidFill>
                <a:latin typeface="Avenir Book"/>
                <a:cs typeface="Avenir Book"/>
              </a:rPr>
              <a:t>Lorem ipsum dolor sit amet, consectetur adipiscing elit. Quisque pulvinar sit amet turpis ut consequat.</a:t>
            </a:r>
          </a:p>
          <a:p>
            <a:pPr algn="just"/>
            <a:endParaRPr lang="fr-FR" sz="1100" dirty="0">
              <a:latin typeface="Avenir Book"/>
              <a:cs typeface="Avenir Book"/>
            </a:endParaRPr>
          </a:p>
          <a:p>
            <a:endParaRPr lang="fr-FR" sz="1100" dirty="0">
              <a:latin typeface="Avenir Book"/>
              <a:cs typeface="Avenir Book"/>
            </a:endParaRPr>
          </a:p>
        </p:txBody>
      </p:sp>
      <p:cxnSp>
        <p:nvCxnSpPr>
          <p:cNvPr id="104" name="Connecteur droit 103"/>
          <p:cNvCxnSpPr/>
          <p:nvPr/>
        </p:nvCxnSpPr>
        <p:spPr>
          <a:xfrm>
            <a:off x="-12602" y="10536172"/>
            <a:ext cx="7560668" cy="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Étoile à 5 branches 106"/>
          <p:cNvSpPr/>
          <p:nvPr/>
        </p:nvSpPr>
        <p:spPr>
          <a:xfrm>
            <a:off x="6333624" y="6929250"/>
            <a:ext cx="182195" cy="159823"/>
          </a:xfrm>
          <a:prstGeom prst="star5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Étoile à 5 branches 107"/>
          <p:cNvSpPr/>
          <p:nvPr/>
        </p:nvSpPr>
        <p:spPr>
          <a:xfrm>
            <a:off x="6551600" y="6929250"/>
            <a:ext cx="182195" cy="159823"/>
          </a:xfrm>
          <a:prstGeom prst="star5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Étoile à 5 branches 108"/>
          <p:cNvSpPr/>
          <p:nvPr/>
        </p:nvSpPr>
        <p:spPr>
          <a:xfrm>
            <a:off x="6795097" y="6929250"/>
            <a:ext cx="182195" cy="159823"/>
          </a:xfrm>
          <a:prstGeom prst="star5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Étoile à 5 branches 109"/>
          <p:cNvSpPr/>
          <p:nvPr/>
        </p:nvSpPr>
        <p:spPr>
          <a:xfrm>
            <a:off x="7018828" y="6929250"/>
            <a:ext cx="182195" cy="159823"/>
          </a:xfrm>
          <a:prstGeom prst="star5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Étoile à 5 branches 110"/>
          <p:cNvSpPr/>
          <p:nvPr/>
        </p:nvSpPr>
        <p:spPr>
          <a:xfrm>
            <a:off x="7225286" y="6932535"/>
            <a:ext cx="182195" cy="159823"/>
          </a:xfrm>
          <a:prstGeom prst="star5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Étoile à 5 branches 111"/>
          <p:cNvSpPr/>
          <p:nvPr/>
        </p:nvSpPr>
        <p:spPr>
          <a:xfrm>
            <a:off x="6333624" y="7208743"/>
            <a:ext cx="182195" cy="159823"/>
          </a:xfrm>
          <a:prstGeom prst="star5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Étoile à 5 branches 112"/>
          <p:cNvSpPr/>
          <p:nvPr/>
        </p:nvSpPr>
        <p:spPr>
          <a:xfrm>
            <a:off x="6551600" y="7208743"/>
            <a:ext cx="182195" cy="159823"/>
          </a:xfrm>
          <a:prstGeom prst="star5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Étoile à 5 branches 113"/>
          <p:cNvSpPr/>
          <p:nvPr/>
        </p:nvSpPr>
        <p:spPr>
          <a:xfrm>
            <a:off x="6795097" y="7208743"/>
            <a:ext cx="182195" cy="159823"/>
          </a:xfrm>
          <a:prstGeom prst="star5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Étoile à 5 branches 114"/>
          <p:cNvSpPr/>
          <p:nvPr/>
        </p:nvSpPr>
        <p:spPr>
          <a:xfrm>
            <a:off x="7018828" y="7208743"/>
            <a:ext cx="182195" cy="159823"/>
          </a:xfrm>
          <a:prstGeom prst="star5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Étoile à 5 branches 115"/>
          <p:cNvSpPr/>
          <p:nvPr/>
        </p:nvSpPr>
        <p:spPr>
          <a:xfrm>
            <a:off x="7225286" y="7212028"/>
            <a:ext cx="182195" cy="159823"/>
          </a:xfrm>
          <a:prstGeom prst="star5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Étoile à 5 branches 116"/>
          <p:cNvSpPr/>
          <p:nvPr/>
        </p:nvSpPr>
        <p:spPr>
          <a:xfrm>
            <a:off x="6333624" y="7460842"/>
            <a:ext cx="182195" cy="159823"/>
          </a:xfrm>
          <a:prstGeom prst="star5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Étoile à 5 branches 117"/>
          <p:cNvSpPr/>
          <p:nvPr/>
        </p:nvSpPr>
        <p:spPr>
          <a:xfrm>
            <a:off x="6551600" y="7460842"/>
            <a:ext cx="182195" cy="159823"/>
          </a:xfrm>
          <a:prstGeom prst="star5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Étoile à 5 branches 118"/>
          <p:cNvSpPr/>
          <p:nvPr/>
        </p:nvSpPr>
        <p:spPr>
          <a:xfrm>
            <a:off x="6795097" y="7460842"/>
            <a:ext cx="182195" cy="159823"/>
          </a:xfrm>
          <a:prstGeom prst="star5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Étoile à 5 branches 119"/>
          <p:cNvSpPr/>
          <p:nvPr/>
        </p:nvSpPr>
        <p:spPr>
          <a:xfrm>
            <a:off x="7018828" y="7460842"/>
            <a:ext cx="182195" cy="159823"/>
          </a:xfrm>
          <a:prstGeom prst="star5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Étoile à 5 branches 120"/>
          <p:cNvSpPr/>
          <p:nvPr/>
        </p:nvSpPr>
        <p:spPr>
          <a:xfrm>
            <a:off x="7225286" y="7464127"/>
            <a:ext cx="182195" cy="159823"/>
          </a:xfrm>
          <a:prstGeom prst="star5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Étoile à 5 branches 121"/>
          <p:cNvSpPr/>
          <p:nvPr/>
        </p:nvSpPr>
        <p:spPr>
          <a:xfrm>
            <a:off x="6333624" y="7725117"/>
            <a:ext cx="182195" cy="159823"/>
          </a:xfrm>
          <a:prstGeom prst="star5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Étoile à 5 branches 122"/>
          <p:cNvSpPr/>
          <p:nvPr/>
        </p:nvSpPr>
        <p:spPr>
          <a:xfrm>
            <a:off x="6551600" y="7725117"/>
            <a:ext cx="182195" cy="159823"/>
          </a:xfrm>
          <a:prstGeom prst="star5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Étoile à 5 branches 123"/>
          <p:cNvSpPr/>
          <p:nvPr/>
        </p:nvSpPr>
        <p:spPr>
          <a:xfrm>
            <a:off x="6795097" y="7725117"/>
            <a:ext cx="182195" cy="159823"/>
          </a:xfrm>
          <a:prstGeom prst="star5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Étoile à 5 branches 124"/>
          <p:cNvSpPr/>
          <p:nvPr/>
        </p:nvSpPr>
        <p:spPr>
          <a:xfrm>
            <a:off x="7018828" y="7725117"/>
            <a:ext cx="182195" cy="159823"/>
          </a:xfrm>
          <a:prstGeom prst="star5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Étoile à 5 branches 125"/>
          <p:cNvSpPr/>
          <p:nvPr/>
        </p:nvSpPr>
        <p:spPr>
          <a:xfrm>
            <a:off x="7225286" y="7728402"/>
            <a:ext cx="182195" cy="159823"/>
          </a:xfrm>
          <a:prstGeom prst="star5">
            <a:avLst/>
          </a:prstGeom>
          <a:solidFill>
            <a:srgbClr val="8CC95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2"/>
          <a:srcRect l="36507"/>
          <a:stretch/>
        </p:blipFill>
        <p:spPr>
          <a:xfrm>
            <a:off x="5270653" y="0"/>
            <a:ext cx="2292196" cy="240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172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59361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419</Words>
  <Application>Microsoft Macintosh PowerPoint</Application>
  <PresentationFormat>Personnalisé</PresentationFormat>
  <Paragraphs>70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Avenir Book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cv56</dc:title>
  <dc:subject/>
  <dc:creator>www.ejemplodecv.com</dc:creator>
  <cp:keywords/>
  <dc:description/>
  <cp:lastModifiedBy>Axel Maille</cp:lastModifiedBy>
  <cp:revision>18</cp:revision>
  <dcterms:created xsi:type="dcterms:W3CDTF">2014-11-25T07:23:42Z</dcterms:created>
  <dcterms:modified xsi:type="dcterms:W3CDTF">2021-01-03T21:48:20Z</dcterms:modified>
  <cp:category/>
</cp:coreProperties>
</file>