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DB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66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48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0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21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1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60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54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0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7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21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57075-4E70-DB43-A3C0-653859AE1C7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35FD-A3E3-AD4B-9B8B-9ED5E9CC6C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34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0" y="6306040"/>
            <a:ext cx="7562850" cy="2203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562850" cy="2203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82213" y="412458"/>
            <a:ext cx="2579151" cy="461665"/>
          </a:xfrm>
          <a:prstGeom prst="rect">
            <a:avLst/>
          </a:prstGeom>
          <a:solidFill>
            <a:srgbClr val="FDBB1F"/>
          </a:solidFill>
        </p:spPr>
        <p:txBody>
          <a:bodyPr wrap="square" rtlCol="0"/>
          <a:lstStyle/>
          <a:p>
            <a:r>
              <a:rPr lang="fr-FR" sz="2400" b="1" dirty="0"/>
              <a:t>Emilio FERNANDEZ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17089" y="841561"/>
            <a:ext cx="2579151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/>
              <a:t>Cargo </a:t>
            </a:r>
            <a:r>
              <a:rPr lang="fr-FR" sz="1600" dirty="0" err="1"/>
              <a:t>Buscando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217089" y="1280790"/>
            <a:ext cx="398358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Describir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brevemente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carrera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sus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habilidades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el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trabajo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y sus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objetivos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carrera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377027"/>
              </p:ext>
            </p:extLst>
          </p:nvPr>
        </p:nvGraphicFramePr>
        <p:xfrm>
          <a:off x="4508452" y="243415"/>
          <a:ext cx="2084705" cy="193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4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NOMBRE : Emilio Fernandez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 : MAIL@MAIL.COM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TEL : 6123 456 789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WEBSITE : HTTP://WEBSITE.COM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DIRECCION : </a:t>
                      </a:r>
                      <a:r>
                        <a:rPr lang="pt-BR" sz="1100" dirty="0"/>
                        <a:t>Plaça de Catalunya</a:t>
                      </a:r>
                    </a:p>
                    <a:p>
                      <a:r>
                        <a:rPr lang="pt-BR" sz="1100" dirty="0"/>
                        <a:t>1708002 Barcelona</a:t>
                      </a:r>
                      <a:endParaRPr lang="fr-FR" sz="11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  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979268" y="2427094"/>
            <a:ext cx="1855267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pPr algn="r"/>
            <a:r>
              <a:rPr lang="fr-FR" sz="1600" dirty="0">
                <a:latin typeface="Avenir Book"/>
                <a:cs typeface="Avenir Book"/>
              </a:rPr>
              <a:t>EXPERIENCE</a:t>
            </a:r>
            <a:r>
              <a:rPr lang="fr-FR" sz="1600" dirty="0"/>
              <a:t> </a:t>
            </a:r>
            <a:r>
              <a:rPr lang="fr-FR" sz="1600" dirty="0">
                <a:latin typeface="Avenir Book"/>
                <a:cs typeface="Avenir Book"/>
              </a:rPr>
              <a:t>PRO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00678" y="2430365"/>
            <a:ext cx="140365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ESTUDIOS REALIZADOS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60481"/>
              </p:ext>
            </p:extLst>
          </p:nvPr>
        </p:nvGraphicFramePr>
        <p:xfrm>
          <a:off x="217089" y="2809841"/>
          <a:ext cx="3617446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LA EMPRESA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 las funciones ocupado por esta posición . Describa su asignación y los resultados que obtuvo . No dude de cuantificar.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LA EMPRESA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LA EMPRESA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LA EMPRESA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30077"/>
              </p:ext>
            </p:extLst>
          </p:nvPr>
        </p:nvGraphicFramePr>
        <p:xfrm>
          <a:off x="4168115" y="2808896"/>
          <a:ext cx="3207885" cy="20988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defTabSz="685800">
                        <a:defRPr/>
                      </a:pPr>
                      <a:r>
                        <a:rPr lang="es-E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 las especialidades de esta formación : diplomas , opciones de formación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4" name="Connecteur droit 13"/>
          <p:cNvCxnSpPr/>
          <p:nvPr/>
        </p:nvCxnSpPr>
        <p:spPr>
          <a:xfrm flipH="1">
            <a:off x="217089" y="2808896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 flipV="1">
            <a:off x="4254928" y="2808896"/>
            <a:ext cx="3006687" cy="945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683503" y="6458913"/>
            <a:ext cx="216919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pPr algn="r"/>
            <a:r>
              <a:rPr lang="fr-FR" sz="1600" dirty="0">
                <a:latin typeface="Avenir Book"/>
                <a:cs typeface="Avenir Book"/>
              </a:rPr>
              <a:t>HABILIDADES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200678" y="6458913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PERSONALIDAD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55760" y="712164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386779" y="7029984"/>
            <a:ext cx="708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CURIOUS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55760" y="7386958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386779" y="7295296"/>
            <a:ext cx="65915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CREATIVO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51281" y="7651613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4375435" y="7559951"/>
            <a:ext cx="76283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INVOLUCRADO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55760" y="791934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386779" y="7827679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METHODIC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774911" y="712164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622511" y="7121646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762210" y="738695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762210" y="7675831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759024" y="7942158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622511" y="7386958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22511" y="7675283"/>
            <a:ext cx="113962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622511" y="7943011"/>
            <a:ext cx="1029777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586037" y="712164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586037" y="7386958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3581558" y="7651613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586037" y="791934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260753" y="7057834"/>
            <a:ext cx="620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DESIGN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260753" y="7323146"/>
            <a:ext cx="1221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ADMINISTRACION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249409" y="7587801"/>
            <a:ext cx="57508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VENTAS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2260753" y="7855529"/>
            <a:ext cx="1066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MANAGEMENT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41316" y="714242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12171" y="7147686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28615" y="740773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28615" y="7696611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825429" y="7962938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203486" y="7407738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928879" y="7696611"/>
            <a:ext cx="113962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38722" y="7963791"/>
            <a:ext cx="1029777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 flipH="1">
            <a:off x="246867" y="6808321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>
            <a:off x="4244095" y="6797467"/>
            <a:ext cx="3047298" cy="1085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619966" y="8747951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pPr algn="r"/>
            <a:r>
              <a:rPr lang="fr-FR" sz="1600" dirty="0">
                <a:latin typeface="Avenir Book"/>
                <a:cs typeface="Avenir Book"/>
              </a:rPr>
              <a:t>IDIOMAS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55259" y="9410684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3455259" y="967599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3450780" y="994065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2301731" y="9336845"/>
            <a:ext cx="649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FRENCH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341151" y="9616509"/>
            <a:ext cx="71365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ALEMAN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2307877" y="9893313"/>
            <a:ext cx="68159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INGLES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0538" y="943146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681393" y="9436724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697837" y="969677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97837" y="998564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1072708" y="9696776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1016183" y="9985649"/>
            <a:ext cx="92153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4077047" y="8747951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003021" y="9283884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  <p:cxnSp>
        <p:nvCxnSpPr>
          <p:cNvPr id="74" name="Connecteur droit 73"/>
          <p:cNvCxnSpPr/>
          <p:nvPr/>
        </p:nvCxnSpPr>
        <p:spPr>
          <a:xfrm flipH="1">
            <a:off x="4155760" y="9068298"/>
            <a:ext cx="3047298" cy="1085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188019" y="9084718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19" y="2318928"/>
            <a:ext cx="735460" cy="47977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751" y="2308205"/>
            <a:ext cx="711895" cy="49086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089" y="8624506"/>
            <a:ext cx="462645" cy="39224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700" y="8624506"/>
            <a:ext cx="494332" cy="39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47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9125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460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cv55</dc:title>
  <dc:subject/>
  <dc:creator>www.ejemplodecv.com</dc:creator>
  <cp:keywords/>
  <dc:description/>
  <cp:lastModifiedBy>Axel Maille</cp:lastModifiedBy>
  <cp:revision>13</cp:revision>
  <dcterms:created xsi:type="dcterms:W3CDTF">2014-11-25T05:27:17Z</dcterms:created>
  <dcterms:modified xsi:type="dcterms:W3CDTF">2021-01-03T21:48:37Z</dcterms:modified>
  <cp:category/>
</cp:coreProperties>
</file>