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B0F1"/>
    <a:srgbClr val="27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41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90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0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69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76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23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6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88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80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19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8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55D1-E709-0D4B-84E3-209A26CD776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8BC6-7765-E34A-9887-4BD72634CC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71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3912474" y="7079204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3903044" y="8978789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-1547" y="8978789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0" y="7079204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" y="2765648"/>
            <a:ext cx="75628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-1" y="827598"/>
            <a:ext cx="7562851" cy="1753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" y="0"/>
            <a:ext cx="7562849" cy="936349"/>
          </a:xfrm>
          <a:prstGeom prst="rect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473025"/>
              </p:ext>
            </p:extLst>
          </p:nvPr>
        </p:nvGraphicFramePr>
        <p:xfrm>
          <a:off x="204067" y="206799"/>
          <a:ext cx="7234893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586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TEL: 6123 456 789/ 6123 456 789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EMAIL: MAIL@MAIL.COM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en-US" sz="1000" b="0" kern="1200" dirty="0">
                          <a:solidFill>
                            <a:srgbClr val="FFFFFF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WEBSITE: WWW.WEBSITE.COM</a:t>
                      </a:r>
                      <a:endParaRPr lang="fr-FR" sz="1000" b="0" kern="1200" dirty="0">
                        <a:solidFill>
                          <a:srgbClr val="FFFFFF"/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endParaRPr lang="fr-FR" sz="1000" b="0" dirty="0">
                        <a:solidFill>
                          <a:srgbClr val="FFFFFF"/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DIRECION: </a:t>
                      </a:r>
                      <a:r>
                        <a:rPr lang="pt-BR" sz="1000" b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Plaça de Catalunya</a:t>
                      </a:r>
                    </a:p>
                    <a:p>
                      <a:pPr algn="l"/>
                      <a:r>
                        <a:rPr lang="pt-BR" sz="1000" b="0" dirty="0">
                          <a:solidFill>
                            <a:srgbClr val="FFFFFF"/>
                          </a:solidFill>
                          <a:latin typeface="Avenir Book"/>
                          <a:cs typeface="Avenir Book"/>
                        </a:rPr>
                        <a:t>1708002 Barcelona</a:t>
                      </a:r>
                      <a:endParaRPr lang="fr-FR" sz="1000" b="0" dirty="0">
                        <a:solidFill>
                          <a:srgbClr val="FFFFFF"/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27A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l="45833"/>
          <a:stretch/>
        </p:blipFill>
        <p:spPr>
          <a:xfrm>
            <a:off x="986405" y="755439"/>
            <a:ext cx="1329343" cy="163804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540002" y="954588"/>
            <a:ext cx="3190432" cy="73866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b="1" dirty="0">
                <a:solidFill>
                  <a:srgbClr val="26B0F1"/>
                </a:solidFill>
                <a:latin typeface="Avenir Book"/>
                <a:cs typeface="Avenir Book"/>
              </a:rPr>
              <a:t>EMILIO COSTE</a:t>
            </a:r>
          </a:p>
          <a:p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CARGO BUSCANDO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72266" y="1710184"/>
            <a:ext cx="4851401" cy="93871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brevemente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carrera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sus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habilidades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el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trabajo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sus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objetivos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carrera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Lorem ipsum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endParaRPr lang="fr-FR" sz="11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631454"/>
              </p:ext>
            </p:extLst>
          </p:nvPr>
        </p:nvGraphicFramePr>
        <p:xfrm>
          <a:off x="204067" y="3216144"/>
          <a:ext cx="7234892" cy="2129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EMPRESSA | 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273257" y="2765648"/>
            <a:ext cx="3394551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pPr algn="ctr"/>
            <a:r>
              <a:rPr lang="fr-FR" sz="1600" dirty="0">
                <a:latin typeface="Avenir Book"/>
                <a:cs typeface="Avenir Book"/>
              </a:rPr>
              <a:t>EXPERIENCIA PROFESIONAL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" y="5737302"/>
            <a:ext cx="75628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312117"/>
              </p:ext>
            </p:extLst>
          </p:nvPr>
        </p:nvGraphicFramePr>
        <p:xfrm>
          <a:off x="204065" y="6187798"/>
          <a:ext cx="7234892" cy="7101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3221521" y="5737302"/>
            <a:ext cx="140365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ESTUDIOS REALIZADOS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245478" y="7079204"/>
            <a:ext cx="216919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HABILIDADES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034003" y="7079204"/>
            <a:ext cx="168721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PERSONALIDAD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45669" y="7741937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4176688" y="765027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45669" y="800724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4176688" y="791558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90" y="827190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165344" y="818024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45669" y="853963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176688" y="844797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64820" y="774193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412420" y="7741937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5552119" y="800724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5552119" y="829612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548933" y="856244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412420" y="8007249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412420" y="8295574"/>
            <a:ext cx="113962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412420" y="8563302"/>
            <a:ext cx="1029777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375946" y="7741937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375946" y="800724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371467" y="827190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375946" y="853963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2050662" y="767812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050662" y="794343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2039318" y="820809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2050662" y="847582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HABILIDAD 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1225" y="776271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02080" y="7767977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618524" y="802802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618524" y="83169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615338" y="858322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993395" y="8028029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718788" y="8316902"/>
            <a:ext cx="113962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828631" y="8584082"/>
            <a:ext cx="1029777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247679" y="8978789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IDIOMAS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425481" y="9641522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3425481" y="9906834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3421002" y="10171489"/>
            <a:ext cx="101600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2271953" y="9567683"/>
            <a:ext cx="7072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FRANCES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340281" y="9847347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INGLES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2255324" y="10107677"/>
            <a:ext cx="6880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ALEMAN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0760" y="966230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651615" y="9667562"/>
            <a:ext cx="125632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668059" y="992761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668059" y="1021648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1042930" y="9927614"/>
            <a:ext cx="865013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986405" y="10216487"/>
            <a:ext cx="921538" cy="88900"/>
          </a:xfrm>
          <a:prstGeom prst="rect">
            <a:avLst/>
          </a:prstGeom>
          <a:solidFill>
            <a:srgbClr val="26B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4047269" y="8978789"/>
            <a:ext cx="105237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973243" y="9514722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30193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69357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511</Words>
  <Application>Microsoft Macintosh PowerPoint</Application>
  <PresentationFormat>Personnalisé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cv54</dc:title>
  <dc:subject/>
  <dc:creator>www.ejemplodecv.com</dc:creator>
  <cp:keywords/>
  <dc:description/>
  <cp:lastModifiedBy>Axel Maille</cp:lastModifiedBy>
  <cp:revision>12</cp:revision>
  <dcterms:created xsi:type="dcterms:W3CDTF">2014-11-24T20:37:44Z</dcterms:created>
  <dcterms:modified xsi:type="dcterms:W3CDTF">2021-01-03T21:48:54Z</dcterms:modified>
  <cp:category/>
</cp:coreProperties>
</file>