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83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3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63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15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90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97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62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46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61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90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34080-166B-BC46-928C-737FCDCA0BD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5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9669402"/>
            <a:ext cx="7562851" cy="102990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1" y="160089"/>
            <a:ext cx="7562851" cy="11953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31510"/>
              </p:ext>
            </p:extLst>
          </p:nvPr>
        </p:nvGraphicFramePr>
        <p:xfrm>
          <a:off x="182543" y="301807"/>
          <a:ext cx="7234892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0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3617">
                <a:tc>
                  <a:txBody>
                    <a:bodyPr/>
                    <a:lstStyle/>
                    <a:p>
                      <a:r>
                        <a:rPr lang="fr-FR" sz="4000" b="1" dirty="0"/>
                        <a:t>Emilio CARLOS</a:t>
                      </a:r>
                    </a:p>
                    <a:p>
                      <a:pPr algn="l"/>
                      <a:r>
                        <a:rPr lang="fr-FR" sz="20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Cargo </a:t>
                      </a:r>
                      <a:r>
                        <a:rPr lang="fr-FR" sz="2000" b="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Buscando</a:t>
                      </a:r>
                      <a:endParaRPr lang="fr-FR" sz="2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brevemente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carrera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sus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habilidades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para el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trabajo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y sus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objetivos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carrera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Lorem ipsum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dolor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sit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consectetur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adipiscing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elit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Quisque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pulvinar sit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turpis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consequat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Lorem ipsum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dolor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sit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consectetur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adipiscing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elit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Quisque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pulvinar sit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turpis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consequat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3714054" y="160089"/>
            <a:ext cx="0" cy="1147558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324393" y="1541186"/>
            <a:ext cx="2916867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/>
          <a:lstStyle/>
          <a:p>
            <a:pPr algn="ctr"/>
            <a:r>
              <a:rPr lang="fr-FR" dirty="0"/>
              <a:t>EXPERIENCIA PROFESIONAL</a:t>
            </a:r>
          </a:p>
        </p:txBody>
      </p:sp>
      <p:cxnSp>
        <p:nvCxnSpPr>
          <p:cNvPr id="10" name="Connecteur droit 9"/>
          <p:cNvCxnSpPr>
            <a:cxnSpLocks/>
            <a:endCxn id="11" idx="2"/>
          </p:cNvCxnSpPr>
          <p:nvPr/>
        </p:nvCxnSpPr>
        <p:spPr>
          <a:xfrm>
            <a:off x="3714054" y="2038889"/>
            <a:ext cx="0" cy="2295487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066640"/>
              </p:ext>
            </p:extLst>
          </p:nvPr>
        </p:nvGraphicFramePr>
        <p:xfrm>
          <a:off x="96608" y="2002656"/>
          <a:ext cx="7234892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429302" y="4502389"/>
            <a:ext cx="2388358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/>
          <a:lstStyle/>
          <a:p>
            <a:r>
              <a:rPr lang="fr-FR" dirty="0"/>
              <a:t>ESTUDIOS REALIZADOS</a:t>
            </a:r>
          </a:p>
        </p:txBody>
      </p:sp>
      <p:cxnSp>
        <p:nvCxnSpPr>
          <p:cNvPr id="15" name="Connecteur droit 14"/>
          <p:cNvCxnSpPr>
            <a:endCxn id="16" idx="2"/>
          </p:cNvCxnSpPr>
          <p:nvPr/>
        </p:nvCxnSpPr>
        <p:spPr>
          <a:xfrm>
            <a:off x="3713998" y="5008989"/>
            <a:ext cx="0" cy="573367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32413"/>
              </p:ext>
            </p:extLst>
          </p:nvPr>
        </p:nvGraphicFramePr>
        <p:xfrm>
          <a:off x="96552" y="4972756"/>
          <a:ext cx="7234892" cy="60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166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especialidades de esta formación : diplomas , opciones de formación 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especialidades de esta formación : diplomas , opciones de formación 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Connecteur droit 17"/>
          <p:cNvCxnSpPr/>
          <p:nvPr/>
        </p:nvCxnSpPr>
        <p:spPr>
          <a:xfrm>
            <a:off x="3714054" y="5851054"/>
            <a:ext cx="0" cy="3839694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08465"/>
              </p:ext>
            </p:extLst>
          </p:nvPr>
        </p:nvGraphicFramePr>
        <p:xfrm>
          <a:off x="182543" y="9936216"/>
          <a:ext cx="7234893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2421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PHONE:  111 222 33 / 6123 456 789_x000B_</a:t>
                      </a:r>
                      <a:b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</a:br>
                      <a:endParaRPr lang="en-US" sz="11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endParaRPr lang="fr-FR" sz="11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EMAIL: MAIL@MAIL.COM</a:t>
                      </a:r>
                      <a:endParaRPr lang="fr-FR" sz="11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WEBSITE: WWW.WEBSITE.COM</a:t>
                      </a:r>
                      <a:endParaRPr lang="fr-FR" sz="11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endParaRPr lang="fr-FR" sz="1100" b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ADDRESS: Plaça de Catalunya_x000B_1708002 Barcelona_x000B__x000B__x000B_</a:t>
                      </a:r>
                      <a:br>
                        <a:rPr lang="en-GB" sz="11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Calibri"/>
                        </a:rPr>
                      </a:br>
                      <a:br>
                        <a:rPr lang="fr-FR" sz="1100" b="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</a:br>
                      <a:endParaRPr lang="fr-FR" sz="1100" b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1892055" y="5851054"/>
            <a:ext cx="1393093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dirty="0"/>
              <a:t>HABILIDADES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018116" y="5851054"/>
            <a:ext cx="1632053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dirty="0"/>
              <a:t>PERSONALIDAD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929782" y="6513787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4160801" y="642212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929782" y="6779099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4160801" y="668743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925303" y="7043754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149457" y="695209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29782" y="7311482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4160801" y="721982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/>
              <a:t>HABILIDAD </a:t>
            </a:r>
            <a:r>
              <a:rPr lang="fr-FR" sz="1100" dirty="0"/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548933" y="651378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396533" y="6513787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536232" y="677909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536232" y="706797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533046" y="733429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5396533" y="6779099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5396533" y="7067424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5396533" y="7335152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3360059" y="6513787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360059" y="6779099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3355580" y="7043754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3360059" y="7311482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2034775" y="644997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2034775" y="671528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2023431" y="697994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2034775" y="724767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15338" y="653456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586193" y="6539827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602637" y="679987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602637" y="708875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599451" y="735507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977508" y="6799879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702901" y="708875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812744" y="7355932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2163136" y="7970755"/>
            <a:ext cx="1091803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dirty="0"/>
              <a:t>IDIOMAS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409594" y="8633488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3409594" y="8898800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3405115" y="9163455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2256066" y="8559649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FRANCES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2324394" y="8839313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INGLES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2251217" y="9114525"/>
            <a:ext cx="6880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ALEMAN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64873" y="8654268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635728" y="8659528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652172" y="8919580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652172" y="9208453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1027043" y="8919580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752436" y="9208453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4031382" y="7970755"/>
            <a:ext cx="1009373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HOBBIES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3957356" y="8506688"/>
            <a:ext cx="3313384" cy="962023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rgbClr val="000000"/>
                </a:solidFill>
              </a:rPr>
              <a:t>Lorem ipsum dolor sit amet, consectetur adipiscing elit. Quisque pulvinar sit amet turpis ut consequat.</a:t>
            </a:r>
          </a:p>
          <a:p>
            <a:pPr algn="just"/>
            <a:endParaRPr lang="fr-FR" sz="1100" dirty="0"/>
          </a:p>
          <a:p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86440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5875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543</Words>
  <Application>Microsoft Macintosh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cv53</dc:title>
  <dc:subject/>
  <dc:creator>www.ejemplodecv.com</dc:creator>
  <cp:keywords/>
  <dc:description/>
  <cp:lastModifiedBy>Axel Maille</cp:lastModifiedBy>
  <cp:revision>20</cp:revision>
  <dcterms:created xsi:type="dcterms:W3CDTF">2014-11-24T19:28:09Z</dcterms:created>
  <dcterms:modified xsi:type="dcterms:W3CDTF">2021-01-03T21:49:17Z</dcterms:modified>
  <cp:category/>
</cp:coreProperties>
</file>