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4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1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2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9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451C-1CB1-6241-9451-E8BD013BEE0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3111500" cy="10688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2268" y="2621723"/>
            <a:ext cx="2832100" cy="707886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2400" dirty="0"/>
              <a:t>BERNANDO LOPEZ</a:t>
            </a:r>
          </a:p>
          <a:p>
            <a:r>
              <a:rPr lang="fr-FR" sz="1600" i="1" dirty="0">
                <a:solidFill>
                  <a:srgbClr val="7F7F7F"/>
                </a:solidFill>
              </a:rPr>
              <a:t>CARGO BUSCANDO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12268" y="3737557"/>
            <a:ext cx="3111500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200" dirty="0" err="1"/>
              <a:t>Dirección</a:t>
            </a:r>
            <a:r>
              <a:rPr lang="fr-FR" sz="1200" dirty="0"/>
              <a:t> : </a:t>
            </a:r>
            <a:r>
              <a:rPr lang="pt-BR" sz="1200" dirty="0"/>
              <a:t>Plaça de Catalunya</a:t>
            </a:r>
          </a:p>
          <a:p>
            <a:r>
              <a:rPr lang="pt-BR" sz="1200"/>
              <a:t>                    1708002 Barcelona</a:t>
            </a:r>
            <a:endParaRPr lang="fr-FR" sz="1200" dirty="0"/>
          </a:p>
          <a:p>
            <a:r>
              <a:rPr lang="fr-FR" sz="1200" dirty="0" err="1"/>
              <a:t>Teléfono</a:t>
            </a:r>
            <a:r>
              <a:rPr lang="fr-FR" sz="1200" dirty="0"/>
              <a:t> :       6123 456 789</a:t>
            </a:r>
          </a:p>
          <a:p>
            <a:r>
              <a:rPr lang="fr-FR" sz="1200" dirty="0"/>
              <a:t>Email :        email@email.com</a:t>
            </a:r>
          </a:p>
          <a:p>
            <a:r>
              <a:rPr lang="fr-FR" sz="1200" dirty="0" err="1"/>
              <a:t>Website:    http://website.com</a:t>
            </a:r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08460"/>
            <a:ext cx="3111500" cy="21029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2"/>
          <p:cNvCxnSpPr/>
          <p:nvPr/>
        </p:nvCxnSpPr>
        <p:spPr>
          <a:xfrm>
            <a:off x="0" y="3510717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-10361" y="5285639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8952" y="553950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9971" y="5447843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8952" y="580481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9971" y="571315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73" y="606947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8627" y="597781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952" y="633720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971" y="6245538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8103" y="5539505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75703" y="5539505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715402" y="58048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15402" y="609369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712216" y="63600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575703" y="580481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575703" y="609314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75703" y="636087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4973" y="4909061"/>
            <a:ext cx="2819326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HABILIDADES</a:t>
            </a:r>
          </a:p>
        </p:txBody>
      </p:sp>
      <p:cxnSp>
        <p:nvCxnSpPr>
          <p:cNvPr id="30" name="Connecteur droit 29"/>
          <p:cNvCxnSpPr/>
          <p:nvPr/>
        </p:nvCxnSpPr>
        <p:spPr>
          <a:xfrm>
            <a:off x="-13313" y="7118936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3590" y="737280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14609" y="728114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3590" y="7638114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14609" y="754645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9111" y="7902769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03265" y="781110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590" y="817049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14609" y="807883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2741" y="7372802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550341" y="7372802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690040" y="76381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1690040" y="792698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686854" y="81933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1550341" y="7638114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550341" y="7926439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1550341" y="8194167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69611" y="6742358"/>
            <a:ext cx="2334631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PERSONALIDAD</a:t>
            </a:r>
          </a:p>
        </p:txBody>
      </p:sp>
      <p:cxnSp>
        <p:nvCxnSpPr>
          <p:cNvPr id="48" name="Connecteur droit 47"/>
          <p:cNvCxnSpPr/>
          <p:nvPr/>
        </p:nvCxnSpPr>
        <p:spPr>
          <a:xfrm>
            <a:off x="-1297" y="9026940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18016" y="9280806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49035" y="9189144"/>
            <a:ext cx="649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FRENCH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8016" y="9546118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49035" y="9454456"/>
            <a:ext cx="71365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ALEMAN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3537" y="9810773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37691" y="9719111"/>
            <a:ext cx="68159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INGLES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737167" y="9280806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1584767" y="9280806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724466" y="9546118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1724466" y="9834991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584767" y="9546118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584767" y="9834443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4037" y="8650362"/>
            <a:ext cx="878528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IDIOMAS</a:t>
            </a:r>
          </a:p>
        </p:txBody>
      </p:sp>
      <p:sp>
        <p:nvSpPr>
          <p:cNvPr id="2" name="Rectangle 1"/>
          <p:cNvSpPr/>
          <p:nvPr/>
        </p:nvSpPr>
        <p:spPr>
          <a:xfrm>
            <a:off x="5566537" y="123794"/>
            <a:ext cx="1411653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OBJECTIVOS</a:t>
            </a:r>
          </a:p>
        </p:txBody>
      </p:sp>
      <p:cxnSp>
        <p:nvCxnSpPr>
          <p:cNvPr id="61" name="Connecteur droit 60"/>
          <p:cNvCxnSpPr/>
          <p:nvPr/>
        </p:nvCxnSpPr>
        <p:spPr>
          <a:xfrm>
            <a:off x="3111501" y="503093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128" y="103545"/>
            <a:ext cx="373836" cy="369332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3323768" y="695642"/>
            <a:ext cx="411073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/>
              <a:t>Describir</a:t>
            </a:r>
            <a:r>
              <a:rPr lang="en-GB" sz="1100" dirty="0"/>
              <a:t> </a:t>
            </a:r>
            <a:r>
              <a:rPr lang="en-GB" sz="1100" dirty="0" err="1"/>
              <a:t>brevemente</a:t>
            </a:r>
            <a:r>
              <a:rPr lang="en-GB" sz="1100" dirty="0"/>
              <a:t> </a:t>
            </a:r>
            <a:r>
              <a:rPr lang="en-GB" sz="1100" dirty="0" err="1"/>
              <a:t>su</a:t>
            </a:r>
            <a:r>
              <a:rPr lang="en-GB" sz="1100" dirty="0"/>
              <a:t> </a:t>
            </a:r>
            <a:r>
              <a:rPr lang="en-GB" sz="1100" dirty="0" err="1"/>
              <a:t>carrera</a:t>
            </a:r>
            <a:r>
              <a:rPr lang="en-GB" sz="1100" dirty="0"/>
              <a:t>, sus </a:t>
            </a:r>
            <a:r>
              <a:rPr lang="en-GB" sz="1100" dirty="0" err="1"/>
              <a:t>habilidades</a:t>
            </a:r>
            <a:r>
              <a:rPr lang="en-GB" sz="1100" dirty="0"/>
              <a:t> para el </a:t>
            </a:r>
            <a:r>
              <a:rPr lang="en-GB" sz="1100" dirty="0" err="1"/>
              <a:t>trabajo</a:t>
            </a:r>
            <a:r>
              <a:rPr lang="en-GB" sz="1100" dirty="0"/>
              <a:t> y sus </a:t>
            </a:r>
            <a:r>
              <a:rPr lang="en-GB" sz="1100" dirty="0" err="1"/>
              <a:t>objetivos</a:t>
            </a:r>
            <a:r>
              <a:rPr lang="en-GB" sz="1100" dirty="0"/>
              <a:t> de </a:t>
            </a:r>
            <a:r>
              <a:rPr lang="en-GB" sz="1100" dirty="0" err="1"/>
              <a:t>carrera</a:t>
            </a:r>
            <a:r>
              <a:rPr lang="en-GB" sz="1100" dirty="0"/>
              <a:t>. Lorem ipsum </a:t>
            </a:r>
            <a:r>
              <a:rPr lang="en-GB" sz="1100" dirty="0" err="1"/>
              <a:t>dolor</a:t>
            </a:r>
            <a:r>
              <a:rPr lang="en-GB" sz="1100" dirty="0"/>
              <a:t> sit </a:t>
            </a:r>
            <a:r>
              <a:rPr lang="en-GB" sz="1100" dirty="0" err="1"/>
              <a:t>amet</a:t>
            </a:r>
            <a:r>
              <a:rPr lang="en-GB" sz="1100" dirty="0"/>
              <a:t>, </a:t>
            </a:r>
            <a:r>
              <a:rPr lang="en-GB" sz="1100" dirty="0" err="1"/>
              <a:t>consectetur</a:t>
            </a:r>
            <a:r>
              <a:rPr lang="en-GB" sz="1100" dirty="0"/>
              <a:t> </a:t>
            </a:r>
            <a:r>
              <a:rPr lang="en-GB" sz="1100" dirty="0" err="1"/>
              <a:t>adipiscing</a:t>
            </a:r>
            <a:r>
              <a:rPr lang="en-GB" sz="1100" dirty="0"/>
              <a:t> </a:t>
            </a:r>
            <a:r>
              <a:rPr lang="en-GB" sz="1100" dirty="0" err="1"/>
              <a:t>elit</a:t>
            </a:r>
            <a:r>
              <a:rPr lang="en-GB" sz="1100" dirty="0"/>
              <a:t>. </a:t>
            </a:r>
            <a:r>
              <a:rPr lang="en-GB" sz="1100" dirty="0" err="1"/>
              <a:t>Quisque</a:t>
            </a:r>
            <a:r>
              <a:rPr lang="en-GB" sz="1100" dirty="0"/>
              <a:t> pulvinar sit </a:t>
            </a:r>
            <a:r>
              <a:rPr lang="en-GB" sz="1100" dirty="0" err="1"/>
              <a:t>amet</a:t>
            </a:r>
            <a:r>
              <a:rPr lang="en-GB" sz="1100" dirty="0"/>
              <a:t> </a:t>
            </a:r>
            <a:r>
              <a:rPr lang="en-GB" sz="1100" dirty="0" err="1"/>
              <a:t>turpis</a:t>
            </a:r>
            <a:r>
              <a:rPr lang="en-GB" sz="1100" dirty="0"/>
              <a:t> </a:t>
            </a:r>
            <a:r>
              <a:rPr lang="en-GB" sz="1100" dirty="0" err="1"/>
              <a:t>ut</a:t>
            </a:r>
            <a:r>
              <a:rPr lang="en-GB" sz="1100" dirty="0"/>
              <a:t> </a:t>
            </a:r>
            <a:r>
              <a:rPr lang="en-GB" sz="1100" dirty="0" err="1"/>
              <a:t>consequat</a:t>
            </a:r>
            <a:r>
              <a:rPr lang="en-GB" sz="1100" dirty="0"/>
              <a:t>. Lorem ipsum </a:t>
            </a:r>
            <a:r>
              <a:rPr lang="en-GB" sz="1100" dirty="0" err="1"/>
              <a:t>dolor</a:t>
            </a:r>
            <a:r>
              <a:rPr lang="en-GB" sz="1100" dirty="0"/>
              <a:t> sit </a:t>
            </a:r>
            <a:r>
              <a:rPr lang="en-GB" sz="1100" dirty="0" err="1"/>
              <a:t>amet</a:t>
            </a:r>
            <a:r>
              <a:rPr lang="en-GB" sz="1100" dirty="0"/>
              <a:t>, </a:t>
            </a:r>
            <a:r>
              <a:rPr lang="en-GB" sz="1100" dirty="0" err="1"/>
              <a:t>consectetur</a:t>
            </a:r>
            <a:r>
              <a:rPr lang="en-GB" sz="1100" dirty="0"/>
              <a:t> </a:t>
            </a:r>
            <a:r>
              <a:rPr lang="en-GB" sz="1100" dirty="0" err="1"/>
              <a:t>adipiscing</a:t>
            </a:r>
            <a:r>
              <a:rPr lang="en-GB" sz="1100" dirty="0"/>
              <a:t> </a:t>
            </a:r>
            <a:r>
              <a:rPr lang="en-GB" sz="1100" dirty="0" err="1"/>
              <a:t>elit</a:t>
            </a:r>
            <a:r>
              <a:rPr lang="en-GB" sz="1100" dirty="0"/>
              <a:t>. </a:t>
            </a:r>
            <a:r>
              <a:rPr lang="en-GB" sz="1100" dirty="0" err="1"/>
              <a:t>Quisque</a:t>
            </a:r>
            <a:r>
              <a:rPr lang="en-GB" sz="1100" dirty="0"/>
              <a:t> pulvinar sit </a:t>
            </a:r>
            <a:r>
              <a:rPr lang="en-GB" sz="1100" dirty="0" err="1"/>
              <a:t>amet</a:t>
            </a:r>
            <a:r>
              <a:rPr lang="en-GB" sz="1100" dirty="0"/>
              <a:t> </a:t>
            </a:r>
            <a:r>
              <a:rPr lang="en-GB" sz="1100" dirty="0" err="1"/>
              <a:t>turpis</a:t>
            </a:r>
            <a:r>
              <a:rPr lang="en-GB" sz="1100" dirty="0"/>
              <a:t> </a:t>
            </a:r>
            <a:r>
              <a:rPr lang="en-GB" sz="1100" dirty="0" err="1"/>
              <a:t>ut</a:t>
            </a:r>
            <a:r>
              <a:rPr lang="en-GB" sz="1100" dirty="0"/>
              <a:t> </a:t>
            </a:r>
            <a:r>
              <a:rPr lang="en-GB" sz="1100" dirty="0" err="1"/>
              <a:t>consequat</a:t>
            </a:r>
            <a:r>
              <a:rPr lang="en-GB" sz="1100" dirty="0"/>
              <a:t>. 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217159" y="1707065"/>
            <a:ext cx="2663922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EXPERIENCIA PROFESIONAL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128" y="1695185"/>
            <a:ext cx="384216" cy="384216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3111501" y="212676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380943"/>
              </p:ext>
            </p:extLst>
          </p:nvPr>
        </p:nvGraphicFramePr>
        <p:xfrm>
          <a:off x="3443856" y="2329606"/>
          <a:ext cx="3936108" cy="338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dolor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dolor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dolor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721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EMPRESSA | CARGO OCCUPADO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las funciones ocupado por esta posición . Describa su asignación y los resultados que obtuvo . No dude de cuantificar.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dolor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4653887" y="5844040"/>
            <a:ext cx="2284953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ESTUDIOS REALIZADOS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3111501" y="6240026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Image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0185" y="5795734"/>
            <a:ext cx="440159" cy="427511"/>
          </a:xfrm>
          <a:prstGeom prst="rect">
            <a:avLst/>
          </a:prstGeom>
        </p:spPr>
      </p:pic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32523"/>
              </p:ext>
            </p:extLst>
          </p:nvPr>
        </p:nvGraphicFramePr>
        <p:xfrm>
          <a:off x="3443856" y="6451381"/>
          <a:ext cx="3936108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Describir las especialidades de esta formación : diplomas , opciones de formación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defTabSz="685800">
                        <a:defRPr/>
                      </a:pPr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especialidades de esta formación : diplomas , opciones de formación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GRADO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defTabSz="685800">
                        <a:defRPr/>
                      </a:pPr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especialidades de esta formación : diplomas , opciones de formación ...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5871707" y="8700100"/>
            <a:ext cx="100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73" name="Connecteur droit 72"/>
          <p:cNvCxnSpPr/>
          <p:nvPr/>
        </p:nvCxnSpPr>
        <p:spPr>
          <a:xfrm>
            <a:off x="3121881" y="911102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0038" y="8650434"/>
            <a:ext cx="459926" cy="421410"/>
          </a:xfrm>
          <a:prstGeom prst="rect">
            <a:avLst/>
          </a:prstGeom>
        </p:spPr>
      </p:pic>
      <p:sp>
        <p:nvSpPr>
          <p:cNvPr id="75" name="ZoneTexte 74"/>
          <p:cNvSpPr txBox="1"/>
          <p:nvPr/>
        </p:nvSpPr>
        <p:spPr>
          <a:xfrm>
            <a:off x="3391563" y="9285179"/>
            <a:ext cx="3884610" cy="43088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</p:txBody>
      </p:sp>
    </p:spTree>
    <p:extLst>
      <p:ext uri="{BB962C8B-B14F-4D97-AF65-F5344CB8AC3E}">
        <p14:creationId xmlns:p14="http://schemas.microsoft.com/office/powerpoint/2010/main" val="165502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9132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517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cv52</dc:title>
  <dc:subject/>
  <dc:creator>www.ejemplodecv.com</dc:creator>
  <cp:keywords/>
  <dc:description/>
  <cp:lastModifiedBy>Axel Maille</cp:lastModifiedBy>
  <cp:revision>33</cp:revision>
  <dcterms:created xsi:type="dcterms:W3CDTF">2014-11-24T12:24:05Z</dcterms:created>
  <dcterms:modified xsi:type="dcterms:W3CDTF">2021-01-03T21:49:38Z</dcterms:modified>
  <cp:category/>
</cp:coreProperties>
</file>