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DFF"/>
    <a:srgbClr val="14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/>
    <p:restoredTop sz="94586"/>
  </p:normalViewPr>
  <p:slideViewPr>
    <p:cSldViewPr snapToGrid="0" snapToObjects="1">
      <p:cViewPr varScale="1">
        <p:scale>
          <a:sx n="89" d="100"/>
          <a:sy n="89" d="100"/>
        </p:scale>
        <p:origin x="3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4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CBE8-2899-7F4A-BFAD-84108FDF804A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6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j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F145EDF-9F67-E74A-AE31-127D0A47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4673" y="490122"/>
            <a:ext cx="4793707" cy="3813464"/>
          </a:xfrm>
          <a:prstGeom prst="rect">
            <a:avLst/>
          </a:prstGeom>
        </p:spPr>
      </p:pic>
      <p:sp>
        <p:nvSpPr>
          <p:cNvPr id="41" name="Oval 16">
            <a:extLst>
              <a:ext uri="{FF2B5EF4-FFF2-40B4-BE49-F238E27FC236}">
                <a16:creationId xmlns:a16="http://schemas.microsoft.com/office/drawing/2014/main" id="{4E8CD214-45C3-6C4B-AA5C-87F5D7575E8E}"/>
              </a:ext>
            </a:extLst>
          </p:cNvPr>
          <p:cNvSpPr/>
          <p:nvPr/>
        </p:nvSpPr>
        <p:spPr>
          <a:xfrm>
            <a:off x="4759037" y="1465117"/>
            <a:ext cx="1726548" cy="16464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chemeClr val="tx1"/>
                </a:solidFill>
              </a:rPr>
              <a:t>TU</a:t>
            </a:r>
          </a:p>
          <a:p>
            <a:pPr algn="ctr"/>
            <a:r>
              <a:rPr lang="en-PH" sz="1400" b="1" dirty="0">
                <a:solidFill>
                  <a:schemeClr val="tx1"/>
                </a:solidFill>
              </a:rPr>
              <a:t>FOTO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B5A3F7-3E09-3A45-8904-2D9CCE7791CF}"/>
              </a:ext>
            </a:extLst>
          </p:cNvPr>
          <p:cNvSpPr txBox="1"/>
          <p:nvPr/>
        </p:nvSpPr>
        <p:spPr>
          <a:xfrm>
            <a:off x="339563" y="112710"/>
            <a:ext cx="4717958" cy="830997"/>
          </a:xfrm>
          <a:prstGeom prst="rect">
            <a:avLst/>
          </a:prstGeom>
          <a:noFill/>
        </p:spPr>
        <p:txBody>
          <a:bodyPr wrap="none" rtlCol="0"/>
          <a:lstStyle/>
          <a:p>
            <a:r>
              <a:rPr lang="fr-FR" sz="4800" dirty="0">
                <a:solidFill>
                  <a:srgbClr val="58CDFF"/>
                </a:solidFill>
              </a:rPr>
              <a:t>Emilio Fernandez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F5FD89-F362-FE45-AAA8-83DB83AF31DF}"/>
              </a:ext>
            </a:extLst>
          </p:cNvPr>
          <p:cNvSpPr/>
          <p:nvPr/>
        </p:nvSpPr>
        <p:spPr>
          <a:xfrm>
            <a:off x="340999" y="1431867"/>
            <a:ext cx="2786666" cy="1446550"/>
          </a:xfrm>
          <a:prstGeom prst="rect">
            <a:avLst/>
          </a:prstGeom>
        </p:spPr>
        <p:txBody>
          <a:bodyPr wrap="square"/>
          <a:lstStyle/>
          <a:p>
            <a:pPr defTabSz="685800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Describir brevemente su carrera, sus habilidades para el trabajo y sus objetivos de carrera.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60CA8D-AB26-E54B-8FCC-2D9E6D6A1FCA}"/>
              </a:ext>
            </a:extLst>
          </p:cNvPr>
          <p:cNvSpPr/>
          <p:nvPr/>
        </p:nvSpPr>
        <p:spPr>
          <a:xfrm>
            <a:off x="349822" y="1062535"/>
            <a:ext cx="1576514" cy="369332"/>
          </a:xfrm>
          <a:prstGeom prst="rect">
            <a:avLst/>
          </a:prstGeom>
        </p:spPr>
        <p:txBody>
          <a:bodyPr wrap="square"/>
          <a:lstStyle/>
          <a:p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Objectivos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45" name="ZoneTexte 9">
            <a:extLst>
              <a:ext uri="{FF2B5EF4-FFF2-40B4-BE49-F238E27FC236}">
                <a16:creationId xmlns:a16="http://schemas.microsoft.com/office/drawing/2014/main" id="{80603C74-CCB4-A548-A6C9-ACA6B8589941}"/>
              </a:ext>
            </a:extLst>
          </p:cNvPr>
          <p:cNvSpPr txBox="1"/>
          <p:nvPr/>
        </p:nvSpPr>
        <p:spPr>
          <a:xfrm>
            <a:off x="349822" y="3432415"/>
            <a:ext cx="2777843" cy="4832092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Ciudad</a:t>
            </a:r>
          </a:p>
          <a:p>
            <a:pPr defTabSz="685800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Describir las funciones ocupado por esta posición . Describa su asignación y los resultados que obtuvo . No dude de cuantificar.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Ciudad</a:t>
            </a:r>
          </a:p>
          <a:p>
            <a:pPr defTabSz="685800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Describir las funciones ocupado por esta posición . Describa su asignación y los resultados que obtuvo . No dude de cuantificar.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Ciudad</a:t>
            </a:r>
          </a:p>
          <a:p>
            <a:pPr defTabSz="685800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Describir las funciones ocupado por esta posición . Describa su asignación y los resultados que obtuvo . No dude de cuantificar.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80D319-8245-C249-95EE-0E946567DD97}"/>
              </a:ext>
            </a:extLst>
          </p:cNvPr>
          <p:cNvSpPr/>
          <p:nvPr/>
        </p:nvSpPr>
        <p:spPr>
          <a:xfrm>
            <a:off x="339563" y="3063083"/>
            <a:ext cx="2704972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Experiencia profesional</a:t>
            </a:r>
          </a:p>
        </p:txBody>
      </p:sp>
      <p:sp>
        <p:nvSpPr>
          <p:cNvPr id="47" name="ZoneTexte 9">
            <a:extLst>
              <a:ext uri="{FF2B5EF4-FFF2-40B4-BE49-F238E27FC236}">
                <a16:creationId xmlns:a16="http://schemas.microsoft.com/office/drawing/2014/main" id="{A60546D9-C8A3-6247-BC3C-7C322755F5B3}"/>
              </a:ext>
            </a:extLst>
          </p:cNvPr>
          <p:cNvSpPr txBox="1"/>
          <p:nvPr/>
        </p:nvSpPr>
        <p:spPr>
          <a:xfrm>
            <a:off x="339563" y="8633839"/>
            <a:ext cx="2704972" cy="93871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Tel :  6123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 : 6123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 : mail@mail.com</a:t>
            </a: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Dirección : Plaça de Catalunya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1708002 Barcelona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7DF4E-F566-B44D-A65F-942D6B6039AC}"/>
              </a:ext>
            </a:extLst>
          </p:cNvPr>
          <p:cNvSpPr/>
          <p:nvPr/>
        </p:nvSpPr>
        <p:spPr>
          <a:xfrm>
            <a:off x="393378" y="8289467"/>
            <a:ext cx="909095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Contacto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49" name="ZoneTexte 9">
            <a:extLst>
              <a:ext uri="{FF2B5EF4-FFF2-40B4-BE49-F238E27FC236}">
                <a16:creationId xmlns:a16="http://schemas.microsoft.com/office/drawing/2014/main" id="{50CA48E2-5494-1B48-9956-C272CD0AE5F1}"/>
              </a:ext>
            </a:extLst>
          </p:cNvPr>
          <p:cNvSpPr txBox="1"/>
          <p:nvPr/>
        </p:nvSpPr>
        <p:spPr>
          <a:xfrm>
            <a:off x="3354850" y="8064143"/>
            <a:ext cx="3285556" cy="1615827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– Grado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Describir las especialidades de esta formación : diplomas , opciones de formación ...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– Grado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Describir las especialidades de esta formación : diplomas , opciones de formación ...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B115AC-64A9-D64E-B274-8E4557139977}"/>
              </a:ext>
            </a:extLst>
          </p:cNvPr>
          <p:cNvSpPr/>
          <p:nvPr/>
        </p:nvSpPr>
        <p:spPr>
          <a:xfrm>
            <a:off x="3345258" y="7694811"/>
            <a:ext cx="2927661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 err="1">
                <a:solidFill>
                  <a:srgbClr val="58CDFF"/>
                </a:solidFill>
                <a:ea typeface="Times New Roman" charset="0"/>
                <a:cs typeface="Times New Roman" charset="0"/>
              </a:rPr>
              <a:t>Estudios</a:t>
            </a:r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solidFill>
                  <a:srgbClr val="58CDFF"/>
                </a:solidFill>
                <a:ea typeface="Times New Roman" charset="0"/>
                <a:cs typeface="Times New Roman" charset="0"/>
              </a:rPr>
              <a:t>realizados</a:t>
            </a:r>
            <a:endParaRPr lang="fr-FR" dirty="0">
              <a:solidFill>
                <a:srgbClr val="58CD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1" name="object 115">
            <a:extLst>
              <a:ext uri="{FF2B5EF4-FFF2-40B4-BE49-F238E27FC236}">
                <a16:creationId xmlns:a16="http://schemas.microsoft.com/office/drawing/2014/main" id="{2AEBE4E2-76F0-6441-9625-3466EB5141AB}"/>
              </a:ext>
            </a:extLst>
          </p:cNvPr>
          <p:cNvSpPr txBox="1"/>
          <p:nvPr/>
        </p:nvSpPr>
        <p:spPr>
          <a:xfrm>
            <a:off x="5336837" y="4634397"/>
            <a:ext cx="1185859" cy="215444"/>
          </a:xfrm>
          <a:prstGeom prst="rect">
            <a:avLst/>
          </a:prstGeom>
        </p:spPr>
        <p:txBody>
          <a:bodyPr vert="horz" wrap="square" lIns="0" tIns="0" rIns="0" bIns="0" rtlCol="0"/>
          <a:lstStyle/>
          <a:p>
            <a:pPr marL="12699"/>
            <a:r>
              <a:rPr lang="fr-FR" sz="1400" b="1" dirty="0">
                <a:solidFill>
                  <a:srgbClr val="145D7E"/>
                </a:solidFill>
                <a:cs typeface="Proxima Nova Rg"/>
              </a:rPr>
              <a:t>PERSONALIDAD</a:t>
            </a:r>
            <a:endParaRPr sz="1400" dirty="0">
              <a:solidFill>
                <a:srgbClr val="145D7E"/>
              </a:solidFill>
              <a:cs typeface="Proxima Nova Rg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9725573-738E-644D-BBA2-2263A5BF08DF}"/>
              </a:ext>
            </a:extLst>
          </p:cNvPr>
          <p:cNvCxnSpPr/>
          <p:nvPr/>
        </p:nvCxnSpPr>
        <p:spPr>
          <a:xfrm>
            <a:off x="4451256" y="4948386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47">
            <a:extLst>
              <a:ext uri="{FF2B5EF4-FFF2-40B4-BE49-F238E27FC236}">
                <a16:creationId xmlns:a16="http://schemas.microsoft.com/office/drawing/2014/main" id="{8311A480-4001-4B43-B460-493C339F6A06}"/>
              </a:ext>
            </a:extLst>
          </p:cNvPr>
          <p:cNvSpPr txBox="1"/>
          <p:nvPr/>
        </p:nvSpPr>
        <p:spPr>
          <a:xfrm>
            <a:off x="4303776" y="5146858"/>
            <a:ext cx="81784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ORGANIZADO</a:t>
            </a:r>
            <a:endParaRPr sz="1000" dirty="0">
              <a:cs typeface="Proxima Nova Rg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0DF9B69B-CCC5-9045-855D-796B9840713A}"/>
              </a:ext>
            </a:extLst>
          </p:cNvPr>
          <p:cNvSpPr txBox="1"/>
          <p:nvPr/>
        </p:nvSpPr>
        <p:spPr>
          <a:xfrm>
            <a:off x="4538806" y="5426216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/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CREATIVO</a:t>
            </a:r>
            <a:endParaRPr sz="1000" dirty="0">
              <a:cs typeface="Proxima Nova Rg"/>
            </a:endParaRPr>
          </a:p>
        </p:txBody>
      </p:sp>
      <p:sp>
        <p:nvSpPr>
          <p:cNvPr id="55" name="object 59">
            <a:extLst>
              <a:ext uri="{FF2B5EF4-FFF2-40B4-BE49-F238E27FC236}">
                <a16:creationId xmlns:a16="http://schemas.microsoft.com/office/drawing/2014/main" id="{DA98B2CE-366F-7D4E-9079-5C60E34B6607}"/>
              </a:ext>
            </a:extLst>
          </p:cNvPr>
          <p:cNvSpPr txBox="1"/>
          <p:nvPr/>
        </p:nvSpPr>
        <p:spPr>
          <a:xfrm>
            <a:off x="4581047" y="5698017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>
                <a:solidFill>
                  <a:srgbClr val="231F20"/>
                </a:solidFill>
                <a:cs typeface="Proxima Nova Rg"/>
              </a:rPr>
              <a:t>LEADER</a:t>
            </a:r>
            <a:endParaRPr sz="1000" dirty="0">
              <a:cs typeface="Proxima Nova Rg"/>
            </a:endParaRPr>
          </a:p>
        </p:txBody>
      </p:sp>
      <p:sp>
        <p:nvSpPr>
          <p:cNvPr id="56" name="object 115">
            <a:extLst>
              <a:ext uri="{FF2B5EF4-FFF2-40B4-BE49-F238E27FC236}">
                <a16:creationId xmlns:a16="http://schemas.microsoft.com/office/drawing/2014/main" id="{36629329-FA9A-E646-B213-68B6D9DED8F4}"/>
              </a:ext>
            </a:extLst>
          </p:cNvPr>
          <p:cNvSpPr txBox="1"/>
          <p:nvPr/>
        </p:nvSpPr>
        <p:spPr>
          <a:xfrm>
            <a:off x="5196899" y="6243975"/>
            <a:ext cx="1185859" cy="215444"/>
          </a:xfrm>
          <a:prstGeom prst="rect">
            <a:avLst/>
          </a:prstGeom>
        </p:spPr>
        <p:txBody>
          <a:bodyPr vert="horz" wrap="square" lIns="0" tIns="0" rIns="0" bIns="0" rtlCol="0"/>
          <a:lstStyle/>
          <a:p>
            <a:pPr marL="12699" algn="r"/>
            <a:r>
              <a:rPr lang="fr-FR" sz="1400" b="1" dirty="0">
                <a:solidFill>
                  <a:srgbClr val="145D7E"/>
                </a:solidFill>
                <a:cs typeface="Proxima Nova Rg"/>
              </a:rPr>
              <a:t>HABILIDADES</a:t>
            </a:r>
            <a:endParaRPr sz="1400" dirty="0">
              <a:solidFill>
                <a:srgbClr val="145D7E"/>
              </a:solidFill>
              <a:cs typeface="Proxima Nova Rg"/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D2B1B8D-DDE1-5346-BDA1-01B8C1DB16CB}"/>
              </a:ext>
            </a:extLst>
          </p:cNvPr>
          <p:cNvCxnSpPr/>
          <p:nvPr/>
        </p:nvCxnSpPr>
        <p:spPr>
          <a:xfrm>
            <a:off x="4415536" y="6541340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47">
            <a:extLst>
              <a:ext uri="{FF2B5EF4-FFF2-40B4-BE49-F238E27FC236}">
                <a16:creationId xmlns:a16="http://schemas.microsoft.com/office/drawing/2014/main" id="{E557D41C-7AAC-BB4E-B452-5DDD90633107}"/>
              </a:ext>
            </a:extLst>
          </p:cNvPr>
          <p:cNvSpPr txBox="1"/>
          <p:nvPr/>
        </p:nvSpPr>
        <p:spPr>
          <a:xfrm>
            <a:off x="4392795" y="6739812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/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ALEMAN</a:t>
            </a:r>
            <a:endParaRPr sz="1000" dirty="0">
              <a:cs typeface="Proxima Nova Rg"/>
            </a:endParaRPr>
          </a:p>
        </p:txBody>
      </p:sp>
      <p:sp>
        <p:nvSpPr>
          <p:cNvPr id="59" name="object 48">
            <a:extLst>
              <a:ext uri="{FF2B5EF4-FFF2-40B4-BE49-F238E27FC236}">
                <a16:creationId xmlns:a16="http://schemas.microsoft.com/office/drawing/2014/main" id="{FF9B9E9E-1BE1-CF4A-A818-DEEC6B79589A}"/>
              </a:ext>
            </a:extLst>
          </p:cNvPr>
          <p:cNvSpPr txBox="1"/>
          <p:nvPr/>
        </p:nvSpPr>
        <p:spPr>
          <a:xfrm>
            <a:off x="4503086" y="7019170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FRENCH</a:t>
            </a:r>
            <a:endParaRPr sz="1000" dirty="0">
              <a:cs typeface="Proxima Nova Rg"/>
            </a:endParaRPr>
          </a:p>
        </p:txBody>
      </p:sp>
      <p:sp>
        <p:nvSpPr>
          <p:cNvPr id="60" name="object 59">
            <a:extLst>
              <a:ext uri="{FF2B5EF4-FFF2-40B4-BE49-F238E27FC236}">
                <a16:creationId xmlns:a16="http://schemas.microsoft.com/office/drawing/2014/main" id="{28E13CE3-0B12-B949-AA34-6852A9F3303D}"/>
              </a:ext>
            </a:extLst>
          </p:cNvPr>
          <p:cNvSpPr txBox="1"/>
          <p:nvPr/>
        </p:nvSpPr>
        <p:spPr>
          <a:xfrm>
            <a:off x="4545327" y="7290971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/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ITALIANO</a:t>
            </a:r>
            <a:endParaRPr sz="1000" dirty="0">
              <a:cs typeface="Proxima Nova Rg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6AF1A2-55CA-4B42-9CCD-08979370B932}"/>
              </a:ext>
            </a:extLst>
          </p:cNvPr>
          <p:cNvSpPr/>
          <p:nvPr/>
        </p:nvSpPr>
        <p:spPr>
          <a:xfrm>
            <a:off x="5268912" y="514852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44A08E-395F-964A-B644-CF060D406D93}"/>
              </a:ext>
            </a:extLst>
          </p:cNvPr>
          <p:cNvSpPr/>
          <p:nvPr/>
        </p:nvSpPr>
        <p:spPr>
          <a:xfrm>
            <a:off x="5268912" y="543495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A2AB5A-9652-954E-BA05-FBB1D5817C52}"/>
              </a:ext>
            </a:extLst>
          </p:cNvPr>
          <p:cNvSpPr/>
          <p:nvPr/>
        </p:nvSpPr>
        <p:spPr>
          <a:xfrm>
            <a:off x="5268912" y="571079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CDD07E-0B5D-F94B-BCD0-EAE6F80F960D}"/>
              </a:ext>
            </a:extLst>
          </p:cNvPr>
          <p:cNvSpPr/>
          <p:nvPr/>
        </p:nvSpPr>
        <p:spPr>
          <a:xfrm>
            <a:off x="5243488" y="673208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46F798-DCD4-A647-9E9C-83F400700494}"/>
              </a:ext>
            </a:extLst>
          </p:cNvPr>
          <p:cNvSpPr/>
          <p:nvPr/>
        </p:nvSpPr>
        <p:spPr>
          <a:xfrm>
            <a:off x="5243488" y="701851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97A00F-2444-9C42-BF05-EC49A2642ADB}"/>
              </a:ext>
            </a:extLst>
          </p:cNvPr>
          <p:cNvSpPr/>
          <p:nvPr/>
        </p:nvSpPr>
        <p:spPr>
          <a:xfrm>
            <a:off x="5243488" y="729435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AC16278-2ADF-B744-9051-25F1B0FFE200}"/>
              </a:ext>
            </a:extLst>
          </p:cNvPr>
          <p:cNvCxnSpPr>
            <a:cxnSpLocks/>
          </p:cNvCxnSpPr>
          <p:nvPr/>
        </p:nvCxnSpPr>
        <p:spPr>
          <a:xfrm>
            <a:off x="449118" y="943707"/>
            <a:ext cx="1862282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723048"/>
            <a:ext cx="6172200" cy="8041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Querido candidato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Gracias por descargar esta plantilla de nuestro sitio web. Esperamos que esto te ayude a crear tu CV. Tómate el tiempo para escribir tu CV con cuidado, ya que describe tu experiencia profesional y tu personalidad.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¡Recuerda que una buena aplicación es una aplicación personalizada! Si necesita otros modelos, vuelva a nuestro sitio web: </a:t>
            </a:r>
            <a:r>
              <a:rPr lang="es-ES" dirty="0">
                <a:hlinkClick r:id="rId2"/>
              </a:rPr>
              <a:t>HTTPS://WWW.EJEMPLODECV.COM</a:t>
            </a:r>
            <a:r>
              <a:rPr lang="es-ES" dirty="0"/>
              <a:t>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EJEMPLODECV.COM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/>
              <a:t>El contenido publicado en nuestro sitio (modelos de CV, modelos de cartas, artículos, etc.) son propiedad de </a:t>
            </a:r>
            <a:r>
              <a:rPr lang="it-IT" dirty="0" err="1"/>
              <a:t>EJEMPLODECV.com</a:t>
            </a:r>
            <a:endParaRPr lang="it-IT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es-ES" dirty="0"/>
              <a:t>Su uso se limita a un uso estrictamente personal.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Está prohibido distribuirlos, publicarlos o redistribuirlos sin nuestro consentimiento.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También está prohibido dar acceso al enlace de descarga o al enlace de edición.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Contenido presentado en 180 países ante un alguacil. Reproducción estrictamente prohibida, incluso parcial. Limitado a uso estrictamente personal.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modelos disponibles en nuestro sitio web se proporcionan "tal cual" y sin garantía.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026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452</Words>
  <Application>Microsoft Macintosh PowerPoint</Application>
  <PresentationFormat>Format A4 (210 x 297 mm)</PresentationFormat>
  <Paragraphs>62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cv50</dc:title>
  <dc:subject/>
  <dc:creator>www.ejemplodecv.com</dc:creator>
  <cp:keywords/>
  <dc:description/>
  <cp:lastModifiedBy>Axel Maille</cp:lastModifiedBy>
  <cp:revision>38</cp:revision>
  <dcterms:created xsi:type="dcterms:W3CDTF">2016-07-28T13:32:31Z</dcterms:created>
  <dcterms:modified xsi:type="dcterms:W3CDTF">2021-01-03T21:50:12Z</dcterms:modified>
  <cp:category/>
</cp:coreProperties>
</file>