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01"/>
    <p:restoredTop sz="94490"/>
  </p:normalViewPr>
  <p:slideViewPr>
    <p:cSldViewPr snapToGrid="0" snapToObjects="1">
      <p:cViewPr varScale="1">
        <p:scale>
          <a:sx n="77" d="100"/>
          <a:sy n="77" d="100"/>
        </p:scale>
        <p:origin x="3384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80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51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0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39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7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26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38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70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64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23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CE2-C46E-AB4C-A91F-0282D610FAAF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71828-7EB8-9B4B-84E1-269258CAE2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1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44472" y="174014"/>
            <a:ext cx="2821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rial"/>
                <a:cs typeface="Arial"/>
              </a:rPr>
              <a:t>Edouardo </a:t>
            </a:r>
            <a:r>
              <a:rPr lang="fr-FR" sz="2400" b="1" dirty="0">
                <a:latin typeface="Arial"/>
                <a:cs typeface="Arial"/>
              </a:rPr>
              <a:t>GARCIA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0500" y="877563"/>
            <a:ext cx="720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00000"/>
                </a:solidFill>
              </a:rPr>
              <a:t>Mail : </a:t>
            </a:r>
            <a:r>
              <a:rPr lang="fr-FR" sz="1200" dirty="0" err="1">
                <a:solidFill>
                  <a:srgbClr val="000000"/>
                </a:solidFill>
              </a:rPr>
              <a:t>mail@mail.com</a:t>
            </a:r>
            <a:r>
              <a:rPr lang="fr-FR" sz="1200" dirty="0">
                <a:solidFill>
                  <a:srgbClr val="000000"/>
                </a:solidFill>
              </a:rPr>
              <a:t> | Tel : </a:t>
            </a:r>
            <a:r>
              <a:rPr lang="hr-HR" sz="1200" dirty="0">
                <a:solidFill>
                  <a:srgbClr val="000000"/>
                </a:solidFill>
              </a:rPr>
              <a:t>616.000.000 </a:t>
            </a:r>
            <a:r>
              <a:rPr lang="fr-FR" sz="1200" dirty="0">
                <a:solidFill>
                  <a:srgbClr val="000000"/>
                </a:solidFill>
              </a:rPr>
              <a:t>| </a:t>
            </a:r>
            <a:r>
              <a:rPr lang="fr-FR" sz="1200" dirty="0" err="1">
                <a:solidFill>
                  <a:srgbClr val="000000"/>
                </a:solidFill>
              </a:rPr>
              <a:t>Dir</a:t>
            </a:r>
            <a:r>
              <a:rPr lang="fr-FR" sz="1200" dirty="0">
                <a:solidFill>
                  <a:srgbClr val="000000"/>
                </a:solidFill>
              </a:rPr>
              <a:t> : Plaça de </a:t>
            </a:r>
            <a:r>
              <a:rPr lang="fr-FR" sz="1200" dirty="0" err="1">
                <a:solidFill>
                  <a:srgbClr val="000000"/>
                </a:solidFill>
              </a:rPr>
              <a:t>Catalunya</a:t>
            </a:r>
            <a:r>
              <a:rPr lang="fr-FR" sz="1200" dirty="0">
                <a:solidFill>
                  <a:srgbClr val="000000"/>
                </a:solidFill>
              </a:rPr>
              <a:t>, 1708002 Barcelona, España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2039" y="1243019"/>
            <a:ext cx="7069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dirty="0" err="1">
                <a:cs typeface="Calibri"/>
              </a:rPr>
              <a:t>Describir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brevemente</a:t>
            </a:r>
            <a:r>
              <a:rPr lang="fr-FR" sz="1200" dirty="0">
                <a:cs typeface="Calibri"/>
              </a:rPr>
              <a:t> su carrera, sus </a:t>
            </a:r>
            <a:r>
              <a:rPr lang="fr-FR" sz="1200" dirty="0" err="1">
                <a:cs typeface="Calibri"/>
              </a:rPr>
              <a:t>habilidades</a:t>
            </a:r>
            <a:r>
              <a:rPr lang="fr-FR" sz="1200" dirty="0">
                <a:cs typeface="Calibri"/>
              </a:rPr>
              <a:t> para el </a:t>
            </a:r>
            <a:r>
              <a:rPr lang="fr-FR" sz="1200" dirty="0" err="1">
                <a:cs typeface="Calibri"/>
              </a:rPr>
              <a:t>trabajo</a:t>
            </a:r>
            <a:r>
              <a:rPr lang="fr-FR" sz="1200" dirty="0">
                <a:cs typeface="Calibri"/>
              </a:rPr>
              <a:t> y sus </a:t>
            </a:r>
            <a:r>
              <a:rPr lang="fr-FR" sz="1200" dirty="0" err="1">
                <a:cs typeface="Calibri"/>
              </a:rPr>
              <a:t>objetivos</a:t>
            </a:r>
            <a:r>
              <a:rPr lang="fr-FR" sz="1200" dirty="0">
                <a:cs typeface="Calibri"/>
              </a:rPr>
              <a:t> de carrera. </a:t>
            </a:r>
            <a:r>
              <a:rPr lang="fr-FR" sz="1200" dirty="0" err="1">
                <a:cs typeface="Calibri"/>
              </a:rPr>
              <a:t>Lorem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ipsum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dolor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sit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amet</a:t>
            </a:r>
            <a:r>
              <a:rPr lang="fr-FR" sz="1200" dirty="0">
                <a:cs typeface="Calibri"/>
              </a:rPr>
              <a:t>, </a:t>
            </a:r>
            <a:r>
              <a:rPr lang="fr-FR" sz="1200" dirty="0" err="1">
                <a:cs typeface="Calibri"/>
              </a:rPr>
              <a:t>consectetur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adipiscing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elit</a:t>
            </a:r>
            <a:r>
              <a:rPr lang="fr-FR" sz="1200" dirty="0">
                <a:cs typeface="Calibri"/>
              </a:rPr>
              <a:t>. </a:t>
            </a:r>
            <a:r>
              <a:rPr lang="fr-FR" sz="1200" dirty="0" err="1">
                <a:cs typeface="Calibri"/>
              </a:rPr>
              <a:t>Quisque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pulvinar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sit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amet</a:t>
            </a:r>
            <a:r>
              <a:rPr lang="fr-FR" sz="1200" dirty="0">
                <a:cs typeface="Calibri"/>
              </a:rPr>
              <a:t> </a:t>
            </a:r>
            <a:r>
              <a:rPr lang="fr-FR" sz="1200" dirty="0" err="1">
                <a:cs typeface="Calibri"/>
              </a:rPr>
              <a:t>turpis</a:t>
            </a:r>
            <a:r>
              <a:rPr lang="fr-FR" sz="1200" dirty="0">
                <a:cs typeface="Calibri"/>
              </a:rPr>
              <a:t> ut </a:t>
            </a:r>
            <a:r>
              <a:rPr lang="fr-FR" sz="1200" dirty="0" err="1">
                <a:cs typeface="Calibri"/>
              </a:rPr>
              <a:t>consequat</a:t>
            </a:r>
            <a:r>
              <a:rPr lang="fr-FR" sz="1200" dirty="0">
                <a:cs typeface="Calibri"/>
              </a:rPr>
              <a:t>. 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702726"/>
              </p:ext>
            </p:extLst>
          </p:nvPr>
        </p:nvGraphicFramePr>
        <p:xfrm>
          <a:off x="558801" y="1892969"/>
          <a:ext cx="6400799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fr-FR" sz="20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Experiencia</a:t>
                      </a:r>
                      <a:endParaRPr lang="fr-FR" sz="2000" b="1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ctr"/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del </a:t>
                      </a:r>
                      <a:r>
                        <a:rPr lang="en-US" sz="1200" b="0" i="0" kern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</a:t>
                      </a:r>
                      <a:endParaRPr lang="en-US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su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dude de 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 charset="0"/>
                        <a:buChar char="•"/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 ipsum dolor sit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377353"/>
              </p:ext>
            </p:extLst>
          </p:nvPr>
        </p:nvGraphicFramePr>
        <p:xfrm>
          <a:off x="558800" y="6179996"/>
          <a:ext cx="64007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20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endParaRPr lang="fr-FR" sz="2000" b="1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ctr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ctr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ctr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: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opciones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etc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...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80994"/>
              </p:ext>
            </p:extLst>
          </p:nvPr>
        </p:nvGraphicFramePr>
        <p:xfrm>
          <a:off x="558800" y="8272463"/>
          <a:ext cx="6400799" cy="2200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6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1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Habilidades</a:t>
                      </a:r>
                      <a:endParaRPr lang="fr-FR" sz="1800" b="1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INFORMATICA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IDIOMAS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Inglés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alto.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Francés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</a:t>
                      </a: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Hablado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Escrito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básico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77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02064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499</Words>
  <Application>Microsoft Macintosh PowerPoint</Application>
  <PresentationFormat>Personnalisé</PresentationFormat>
  <Paragraphs>57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cv5</dc:title>
  <dc:subject/>
  <dc:creator>www.ejemplodecv.com</dc:creator>
  <cp:keywords/>
  <dc:description/>
  <cp:lastModifiedBy>Axel Maille</cp:lastModifiedBy>
  <cp:revision>9</cp:revision>
  <dcterms:created xsi:type="dcterms:W3CDTF">2015-06-26T06:28:43Z</dcterms:created>
  <dcterms:modified xsi:type="dcterms:W3CDTF">2021-01-03T22:01:55Z</dcterms:modified>
  <cp:category/>
</cp:coreProperties>
</file>