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401"/>
    <p:restoredTop sz="94490"/>
  </p:normalViewPr>
  <p:slideViewPr>
    <p:cSldViewPr snapToGrid="0" snapToObjects="1">
      <p:cViewPr varScale="1">
        <p:scale>
          <a:sx n="77" d="100"/>
          <a:sy n="77" d="100"/>
        </p:scale>
        <p:origin x="3384" y="208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CCE2-C46E-AB4C-A91F-0282D610FAAF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71828-7EB8-9B4B-84E1-269258CAE2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3802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CCE2-C46E-AB4C-A91F-0282D610FAAF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71828-7EB8-9B4B-84E1-269258CAE2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2514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CCE2-C46E-AB4C-A91F-0282D610FAAF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71828-7EB8-9B4B-84E1-269258CAE2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1607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CCE2-C46E-AB4C-A91F-0282D610FAAF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71828-7EB8-9B4B-84E1-269258CAE2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4391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CCE2-C46E-AB4C-A91F-0282D610FAAF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71828-7EB8-9B4B-84E1-269258CAE2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177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CCE2-C46E-AB4C-A91F-0282D610FAAF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71828-7EB8-9B4B-84E1-269258CAE2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8399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CCE2-C46E-AB4C-A91F-0282D610FAAF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71828-7EB8-9B4B-84E1-269258CAE2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9267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CCE2-C46E-AB4C-A91F-0282D610FAAF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71828-7EB8-9B4B-84E1-269258CAE2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9388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CCE2-C46E-AB4C-A91F-0282D610FAAF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71828-7EB8-9B4B-84E1-269258CAE2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2709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CCE2-C46E-AB4C-A91F-0282D610FAAF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71828-7EB8-9B4B-84E1-269258CAE2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6642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CCE2-C46E-AB4C-A91F-0282D610FAAF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71828-7EB8-9B4B-84E1-269258CAE2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5238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0CCE2-C46E-AB4C-A91F-0282D610FAAF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C71828-7EB8-9B4B-84E1-269258CAE2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5122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j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244472" y="174014"/>
            <a:ext cx="28216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latin typeface="Arial"/>
                <a:cs typeface="Arial"/>
              </a:rPr>
              <a:t>Edouardo </a:t>
            </a:r>
            <a:r>
              <a:rPr lang="fr-FR" sz="2400" b="1" dirty="0">
                <a:latin typeface="Arial"/>
                <a:cs typeface="Arial"/>
              </a:rPr>
              <a:t>GARCIA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190500" y="877563"/>
            <a:ext cx="72008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>
                <a:solidFill>
                  <a:srgbClr val="000000"/>
                </a:solidFill>
              </a:rPr>
              <a:t>Mail : </a:t>
            </a:r>
            <a:r>
              <a:rPr lang="fr-FR" sz="1200" dirty="0" err="1">
                <a:solidFill>
                  <a:srgbClr val="000000"/>
                </a:solidFill>
              </a:rPr>
              <a:t>mail@mail.com</a:t>
            </a:r>
            <a:r>
              <a:rPr lang="fr-FR" sz="1200" dirty="0">
                <a:solidFill>
                  <a:srgbClr val="000000"/>
                </a:solidFill>
              </a:rPr>
              <a:t> | Tel : </a:t>
            </a:r>
            <a:r>
              <a:rPr lang="hr-HR" sz="1200" dirty="0">
                <a:solidFill>
                  <a:srgbClr val="000000"/>
                </a:solidFill>
              </a:rPr>
              <a:t>616.000.000 </a:t>
            </a:r>
            <a:r>
              <a:rPr lang="fr-FR" sz="1200" dirty="0">
                <a:solidFill>
                  <a:srgbClr val="000000"/>
                </a:solidFill>
              </a:rPr>
              <a:t>| </a:t>
            </a:r>
            <a:r>
              <a:rPr lang="fr-FR" sz="1200" dirty="0" err="1">
                <a:solidFill>
                  <a:srgbClr val="000000"/>
                </a:solidFill>
              </a:rPr>
              <a:t>Dir</a:t>
            </a:r>
            <a:r>
              <a:rPr lang="fr-FR" sz="1200" dirty="0">
                <a:solidFill>
                  <a:srgbClr val="000000"/>
                </a:solidFill>
              </a:rPr>
              <a:t> : Plaça de </a:t>
            </a:r>
            <a:r>
              <a:rPr lang="fr-FR" sz="1200" dirty="0" err="1">
                <a:solidFill>
                  <a:srgbClr val="000000"/>
                </a:solidFill>
              </a:rPr>
              <a:t>Catalunya</a:t>
            </a:r>
            <a:r>
              <a:rPr lang="fr-FR" sz="1200" dirty="0">
                <a:solidFill>
                  <a:srgbClr val="000000"/>
                </a:solidFill>
              </a:rPr>
              <a:t>, 1708002 Barcelona, España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22039" y="1243019"/>
            <a:ext cx="7069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1200" dirty="0" err="1">
                <a:cs typeface="Calibri"/>
              </a:rPr>
              <a:t>Describir</a:t>
            </a:r>
            <a:r>
              <a:rPr lang="fr-FR" sz="1200" dirty="0">
                <a:cs typeface="Calibri"/>
              </a:rPr>
              <a:t> </a:t>
            </a:r>
            <a:r>
              <a:rPr lang="fr-FR" sz="1200" dirty="0" err="1">
                <a:cs typeface="Calibri"/>
              </a:rPr>
              <a:t>brevemente</a:t>
            </a:r>
            <a:r>
              <a:rPr lang="fr-FR" sz="1200" dirty="0">
                <a:cs typeface="Calibri"/>
              </a:rPr>
              <a:t> su carrera, sus </a:t>
            </a:r>
            <a:r>
              <a:rPr lang="fr-FR" sz="1200" dirty="0" err="1">
                <a:cs typeface="Calibri"/>
              </a:rPr>
              <a:t>habilidades</a:t>
            </a:r>
            <a:r>
              <a:rPr lang="fr-FR" sz="1200" dirty="0">
                <a:cs typeface="Calibri"/>
              </a:rPr>
              <a:t> para el </a:t>
            </a:r>
            <a:r>
              <a:rPr lang="fr-FR" sz="1200" dirty="0" err="1">
                <a:cs typeface="Calibri"/>
              </a:rPr>
              <a:t>trabajo</a:t>
            </a:r>
            <a:r>
              <a:rPr lang="fr-FR" sz="1200" dirty="0">
                <a:cs typeface="Calibri"/>
              </a:rPr>
              <a:t> y sus </a:t>
            </a:r>
            <a:r>
              <a:rPr lang="fr-FR" sz="1200" dirty="0" err="1">
                <a:cs typeface="Calibri"/>
              </a:rPr>
              <a:t>objetivos</a:t>
            </a:r>
            <a:r>
              <a:rPr lang="fr-FR" sz="1200" dirty="0">
                <a:cs typeface="Calibri"/>
              </a:rPr>
              <a:t> de carrera. </a:t>
            </a:r>
            <a:r>
              <a:rPr lang="fr-FR" sz="1200" dirty="0" err="1">
                <a:cs typeface="Calibri"/>
              </a:rPr>
              <a:t>Lorem</a:t>
            </a:r>
            <a:r>
              <a:rPr lang="fr-FR" sz="1200" dirty="0">
                <a:cs typeface="Calibri"/>
              </a:rPr>
              <a:t> </a:t>
            </a:r>
            <a:r>
              <a:rPr lang="fr-FR" sz="1200" dirty="0" err="1">
                <a:cs typeface="Calibri"/>
              </a:rPr>
              <a:t>ipsum</a:t>
            </a:r>
            <a:r>
              <a:rPr lang="fr-FR" sz="1200" dirty="0">
                <a:cs typeface="Calibri"/>
              </a:rPr>
              <a:t> </a:t>
            </a:r>
            <a:r>
              <a:rPr lang="fr-FR" sz="1200" dirty="0" err="1">
                <a:cs typeface="Calibri"/>
              </a:rPr>
              <a:t>dolor</a:t>
            </a:r>
            <a:r>
              <a:rPr lang="fr-FR" sz="1200" dirty="0">
                <a:cs typeface="Calibri"/>
              </a:rPr>
              <a:t> </a:t>
            </a:r>
            <a:r>
              <a:rPr lang="fr-FR" sz="1200" dirty="0" err="1">
                <a:cs typeface="Calibri"/>
              </a:rPr>
              <a:t>sit</a:t>
            </a:r>
            <a:r>
              <a:rPr lang="fr-FR" sz="1200" dirty="0">
                <a:cs typeface="Calibri"/>
              </a:rPr>
              <a:t> </a:t>
            </a:r>
            <a:r>
              <a:rPr lang="fr-FR" sz="1200" dirty="0" err="1">
                <a:cs typeface="Calibri"/>
              </a:rPr>
              <a:t>amet</a:t>
            </a:r>
            <a:r>
              <a:rPr lang="fr-FR" sz="1200" dirty="0">
                <a:cs typeface="Calibri"/>
              </a:rPr>
              <a:t>, </a:t>
            </a:r>
            <a:r>
              <a:rPr lang="fr-FR" sz="1200" dirty="0" err="1">
                <a:cs typeface="Calibri"/>
              </a:rPr>
              <a:t>consectetur</a:t>
            </a:r>
            <a:r>
              <a:rPr lang="fr-FR" sz="1200" dirty="0">
                <a:cs typeface="Calibri"/>
              </a:rPr>
              <a:t> </a:t>
            </a:r>
            <a:r>
              <a:rPr lang="fr-FR" sz="1200" dirty="0" err="1">
                <a:cs typeface="Calibri"/>
              </a:rPr>
              <a:t>adipiscing</a:t>
            </a:r>
            <a:r>
              <a:rPr lang="fr-FR" sz="1200" dirty="0">
                <a:cs typeface="Calibri"/>
              </a:rPr>
              <a:t> </a:t>
            </a:r>
            <a:r>
              <a:rPr lang="fr-FR" sz="1200" dirty="0" err="1">
                <a:cs typeface="Calibri"/>
              </a:rPr>
              <a:t>elit</a:t>
            </a:r>
            <a:r>
              <a:rPr lang="fr-FR" sz="1200" dirty="0">
                <a:cs typeface="Calibri"/>
              </a:rPr>
              <a:t>. </a:t>
            </a:r>
            <a:r>
              <a:rPr lang="fr-FR" sz="1200" dirty="0" err="1">
                <a:cs typeface="Calibri"/>
              </a:rPr>
              <a:t>Quisque</a:t>
            </a:r>
            <a:r>
              <a:rPr lang="fr-FR" sz="1200" dirty="0">
                <a:cs typeface="Calibri"/>
              </a:rPr>
              <a:t> </a:t>
            </a:r>
            <a:r>
              <a:rPr lang="fr-FR" sz="1200" dirty="0" err="1">
                <a:cs typeface="Calibri"/>
              </a:rPr>
              <a:t>pulvinar</a:t>
            </a:r>
            <a:r>
              <a:rPr lang="fr-FR" sz="1200" dirty="0">
                <a:cs typeface="Calibri"/>
              </a:rPr>
              <a:t> </a:t>
            </a:r>
            <a:r>
              <a:rPr lang="fr-FR" sz="1200" dirty="0" err="1">
                <a:cs typeface="Calibri"/>
              </a:rPr>
              <a:t>sit</a:t>
            </a:r>
            <a:r>
              <a:rPr lang="fr-FR" sz="1200" dirty="0">
                <a:cs typeface="Calibri"/>
              </a:rPr>
              <a:t> </a:t>
            </a:r>
            <a:r>
              <a:rPr lang="fr-FR" sz="1200" dirty="0" err="1">
                <a:cs typeface="Calibri"/>
              </a:rPr>
              <a:t>amet</a:t>
            </a:r>
            <a:r>
              <a:rPr lang="fr-FR" sz="1200" dirty="0">
                <a:cs typeface="Calibri"/>
              </a:rPr>
              <a:t> </a:t>
            </a:r>
            <a:r>
              <a:rPr lang="fr-FR" sz="1200" dirty="0" err="1">
                <a:cs typeface="Calibri"/>
              </a:rPr>
              <a:t>turpis</a:t>
            </a:r>
            <a:r>
              <a:rPr lang="fr-FR" sz="1200" dirty="0">
                <a:cs typeface="Calibri"/>
              </a:rPr>
              <a:t> ut </a:t>
            </a:r>
            <a:r>
              <a:rPr lang="fr-FR" sz="1200" dirty="0" err="1">
                <a:cs typeface="Calibri"/>
              </a:rPr>
              <a:t>consequat</a:t>
            </a:r>
            <a:r>
              <a:rPr lang="fr-FR" sz="1200" dirty="0">
                <a:cs typeface="Calibri"/>
              </a:rPr>
              <a:t>. </a:t>
            </a:r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0702726"/>
              </p:ext>
            </p:extLst>
          </p:nvPr>
        </p:nvGraphicFramePr>
        <p:xfrm>
          <a:off x="558801" y="1892969"/>
          <a:ext cx="6400799" cy="396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00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3272">
                <a:tc>
                  <a:txBody>
                    <a:bodyPr/>
                    <a:lstStyle/>
                    <a:p>
                      <a:pPr marL="0" indent="0" algn="ctr">
                        <a:buFont typeface="Arial"/>
                        <a:buNone/>
                      </a:pPr>
                      <a:r>
                        <a:rPr lang="fr-FR" sz="2000" b="1" i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Experiencia</a:t>
                      </a:r>
                      <a:endParaRPr lang="fr-FR" sz="2000" b="1" i="0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EMPRESA </a:t>
                      </a:r>
                      <a:r>
                        <a:rPr lang="en-US" sz="1200" b="0" i="0" kern="1200" baseline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ctr"/>
                      <a:r>
                        <a:rPr lang="en-US" sz="1200" b="0" i="0" kern="12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Título</a:t>
                      </a:r>
                      <a:r>
                        <a:rPr lang="en-US" sz="1200" b="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del </a:t>
                      </a:r>
                      <a:r>
                        <a:rPr lang="en-US" sz="1200" b="0" i="0" kern="12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puesto</a:t>
                      </a:r>
                      <a:endParaRPr lang="en-US" sz="1200" b="0" i="0" kern="1200" dirty="0">
                        <a:solidFill>
                          <a:srgbClr val="7F7F7F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 charset="0"/>
                        <a:buChar char="•"/>
                      </a:pP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Describir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las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funciones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ocupado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por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esta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posición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.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Describa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su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asignación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y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los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resultados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que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obtuvo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. No dude de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cuantificar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  <a:p>
                      <a:pPr marL="171450" indent="-171450" algn="l">
                        <a:buFont typeface="Arial" charset="0"/>
                        <a:buChar char="•"/>
                      </a:pPr>
                      <a:r>
                        <a:rPr lang="en-US" sz="12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Lorem ipsum dolor sit </a:t>
                      </a:r>
                      <a:r>
                        <a:rPr lang="en-US" sz="1200" b="0" i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amet</a:t>
                      </a:r>
                      <a:r>
                        <a:rPr lang="en-US" sz="12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, </a:t>
                      </a:r>
                      <a:r>
                        <a:rPr lang="en-US" sz="1200" b="0" i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consectetur</a:t>
                      </a:r>
                      <a:r>
                        <a:rPr lang="en-US" sz="12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200" b="0" i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adipiscing</a:t>
                      </a:r>
                      <a:r>
                        <a:rPr lang="en-US" sz="12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200" b="0" i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elit</a:t>
                      </a:r>
                      <a:r>
                        <a:rPr lang="en-US" sz="12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.</a:t>
                      </a:r>
                    </a:p>
                    <a:p>
                      <a:pPr marL="171450" indent="-171450" algn="l">
                        <a:buFont typeface="Arial" charset="0"/>
                        <a:buChar char="•"/>
                      </a:pPr>
                      <a:r>
                        <a:rPr lang="en-US" sz="12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Lorem ipsum dolor sit </a:t>
                      </a:r>
                      <a:r>
                        <a:rPr lang="en-US" sz="1200" b="0" i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amet</a:t>
                      </a:r>
                      <a:r>
                        <a:rPr lang="en-US" sz="12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, </a:t>
                      </a:r>
                      <a:r>
                        <a:rPr lang="en-US" sz="1200" b="0" i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consectetur</a:t>
                      </a:r>
                      <a:r>
                        <a:rPr lang="en-US" sz="12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200" b="0" i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adipiscing</a:t>
                      </a:r>
                      <a:r>
                        <a:rPr lang="en-US" sz="12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200" b="0" i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elit</a:t>
                      </a:r>
                      <a:r>
                        <a:rPr lang="en-US" sz="12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.</a:t>
                      </a:r>
                      <a:endParaRPr lang="fr-FR" sz="1200" b="0" i="0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EMPRESA </a:t>
                      </a:r>
                      <a:r>
                        <a:rPr lang="en-US" sz="12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ctr"/>
                      <a:r>
                        <a:rPr lang="en-US" sz="1200" b="0" i="0" kern="12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Título</a:t>
                      </a:r>
                      <a:r>
                        <a:rPr lang="en-US" sz="1200" b="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del </a:t>
                      </a:r>
                      <a:r>
                        <a:rPr lang="en-US" sz="1200" b="0" i="0" kern="12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puesto</a:t>
                      </a:r>
                      <a:endParaRPr lang="en-US" sz="1200" b="0" i="0" kern="1200" dirty="0">
                        <a:solidFill>
                          <a:srgbClr val="7F7F7F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 charset="0"/>
                        <a:buChar char="•"/>
                      </a:pP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Describir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las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funciones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ocupado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por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esta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posición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.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Describa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su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asignación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y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los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resultados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que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obtuvo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. No dude de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cuantificar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  <a:p>
                      <a:pPr marL="171450" indent="-171450" algn="l">
                        <a:buFont typeface="Arial" charset="0"/>
                        <a:buChar char="•"/>
                      </a:pPr>
                      <a:r>
                        <a:rPr lang="en-US" sz="12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Lorem ipsum dolor sit </a:t>
                      </a:r>
                      <a:r>
                        <a:rPr lang="en-US" sz="1200" b="0" i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amet</a:t>
                      </a:r>
                      <a:r>
                        <a:rPr lang="en-US" sz="12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, </a:t>
                      </a:r>
                      <a:r>
                        <a:rPr lang="en-US" sz="1200" b="0" i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consectetur</a:t>
                      </a:r>
                      <a:r>
                        <a:rPr lang="en-US" sz="12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200" b="0" i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adipiscing</a:t>
                      </a:r>
                      <a:r>
                        <a:rPr lang="en-US" sz="12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200" b="0" i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elit</a:t>
                      </a:r>
                      <a:r>
                        <a:rPr lang="en-US" sz="12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.</a:t>
                      </a:r>
                    </a:p>
                    <a:p>
                      <a:pPr marL="171450" indent="-171450" algn="l">
                        <a:buFont typeface="Arial" charset="0"/>
                        <a:buChar char="•"/>
                      </a:pPr>
                      <a:r>
                        <a:rPr lang="en-US" sz="12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Lorem ipsum dolor sit </a:t>
                      </a:r>
                      <a:r>
                        <a:rPr lang="en-US" sz="1200" b="0" i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amet</a:t>
                      </a:r>
                      <a:r>
                        <a:rPr lang="en-US" sz="12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, </a:t>
                      </a:r>
                      <a:r>
                        <a:rPr lang="en-US" sz="1200" b="0" i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consectetur</a:t>
                      </a:r>
                      <a:r>
                        <a:rPr lang="en-US" sz="12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200" b="0" i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adipiscing</a:t>
                      </a:r>
                      <a:r>
                        <a:rPr lang="en-US" sz="12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200" b="0" i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elit</a:t>
                      </a:r>
                      <a:r>
                        <a:rPr lang="en-US" sz="12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.</a:t>
                      </a:r>
                      <a:endParaRPr lang="fr-FR" sz="1200" b="0" i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EMPRESA </a:t>
                      </a:r>
                      <a:r>
                        <a:rPr lang="en-US" sz="12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ctr"/>
                      <a:r>
                        <a:rPr lang="en-US" sz="1200" b="0" i="0" kern="12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Título</a:t>
                      </a:r>
                      <a:r>
                        <a:rPr lang="en-US" sz="1200" b="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del </a:t>
                      </a:r>
                      <a:r>
                        <a:rPr lang="en-US" sz="1200" b="0" i="0" kern="12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puesto</a:t>
                      </a:r>
                      <a:endParaRPr lang="en-US" sz="1200" b="0" i="0" kern="1200" dirty="0">
                        <a:solidFill>
                          <a:srgbClr val="7F7F7F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 charset="0"/>
                        <a:buChar char="•"/>
                      </a:pP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Describir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las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funciones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ocupado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por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esta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posición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.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Describa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su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asignación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y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los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resultados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que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obtuvo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. No dude de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cuantificar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  <a:p>
                      <a:pPr marL="171450" indent="-171450" algn="l">
                        <a:buFont typeface="Arial" charset="0"/>
                        <a:buChar char="•"/>
                      </a:pPr>
                      <a:r>
                        <a:rPr lang="en-US" sz="12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Lorem ipsum dolor sit </a:t>
                      </a:r>
                      <a:r>
                        <a:rPr lang="en-US" sz="1200" b="0" i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amet</a:t>
                      </a:r>
                      <a:r>
                        <a:rPr lang="en-US" sz="12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, </a:t>
                      </a:r>
                      <a:r>
                        <a:rPr lang="en-US" sz="1200" b="0" i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consectetur</a:t>
                      </a:r>
                      <a:r>
                        <a:rPr lang="en-US" sz="12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200" b="0" i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adipiscing</a:t>
                      </a:r>
                      <a:r>
                        <a:rPr lang="en-US" sz="12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200" b="0" i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elit</a:t>
                      </a:r>
                      <a:r>
                        <a:rPr lang="en-US" sz="12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.</a:t>
                      </a:r>
                    </a:p>
                    <a:p>
                      <a:pPr marL="171450" indent="-171450" algn="l">
                        <a:buFont typeface="Arial" charset="0"/>
                        <a:buChar char="•"/>
                      </a:pPr>
                      <a:r>
                        <a:rPr lang="en-US" sz="12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Lorem ipsum dolor sit </a:t>
                      </a:r>
                      <a:r>
                        <a:rPr lang="en-US" sz="1200" b="0" i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amet</a:t>
                      </a:r>
                      <a:r>
                        <a:rPr lang="en-US" sz="12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, </a:t>
                      </a:r>
                      <a:r>
                        <a:rPr lang="en-US" sz="1200" b="0" i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consectetur</a:t>
                      </a:r>
                      <a:r>
                        <a:rPr lang="en-US" sz="12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200" b="0" i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adipiscing</a:t>
                      </a:r>
                      <a:r>
                        <a:rPr lang="en-US" sz="12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200" b="0" i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elit</a:t>
                      </a:r>
                      <a:r>
                        <a:rPr lang="en-US" sz="12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.</a:t>
                      </a:r>
                      <a:endParaRPr lang="fr-FR" sz="1200" b="0" i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4377353"/>
              </p:ext>
            </p:extLst>
          </p:nvPr>
        </p:nvGraphicFramePr>
        <p:xfrm>
          <a:off x="558800" y="6179996"/>
          <a:ext cx="6400799" cy="176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00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3272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2000" b="1" i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Formación</a:t>
                      </a:r>
                      <a:endParaRPr lang="fr-FR" sz="2000" b="1" i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FORMACION | 2000 – 2003</a:t>
                      </a:r>
                    </a:p>
                    <a:p>
                      <a:pPr algn="ctr"/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Describir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las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especialidades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de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esta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formación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: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diplomas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,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opciones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de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formación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,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etc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...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FORMACION | 2000 – 2003</a:t>
                      </a:r>
                    </a:p>
                    <a:p>
                      <a:pPr algn="ctr"/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Describir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las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especialidades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de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esta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formación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: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diplomas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,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opciones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de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formación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,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etc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...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FORMACION | 2000 – 2003</a:t>
                      </a:r>
                    </a:p>
                    <a:p>
                      <a:pPr algn="ctr"/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Describir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las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especialidades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de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esta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formación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: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diplomas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,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opciones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de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formación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,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etc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...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080994"/>
              </p:ext>
            </p:extLst>
          </p:nvPr>
        </p:nvGraphicFramePr>
        <p:xfrm>
          <a:off x="558800" y="8272463"/>
          <a:ext cx="6400799" cy="22006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00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7647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800" b="1" i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Habilidades</a:t>
                      </a:r>
                      <a:endParaRPr lang="fr-FR" sz="1800" b="1" i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229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2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INFORMATICA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ipsum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ipsum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ipsum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endParaRPr lang="fr-FR" sz="1200" b="0" i="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720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IDIOMAS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Inglés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: </a:t>
                      </a:r>
                      <a:r>
                        <a:rPr lang="fr-FR" sz="1200" b="0" i="0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Hablado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alto,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Escrito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alto. 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Francés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:</a:t>
                      </a:r>
                      <a:r>
                        <a:rPr lang="fr-FR" sz="1200" b="0" i="0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Hablado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básico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Escrito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básico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0771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43" y="679622"/>
            <a:ext cx="6806565" cy="886840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b="1" dirty="0"/>
              <a:t>Querido candidato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Gracias por descargar esta plantilla de nuestro sitio web. Esperamos que esto te ayude a crear tu CV. Tómate el tiempo para escribir tu CV con cuidado, ya que describe tu experiencia profesional y tu personalidad.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¡Recuerda que una buena aplicación es una aplicación personalizada! Si necesita otros modelos, vuelva a nuestro sitio web: </a:t>
            </a:r>
            <a:r>
              <a:rPr lang="es-ES" dirty="0">
                <a:hlinkClick r:id="rId2"/>
              </a:rPr>
              <a:t>HTTPS://WWW.EJEMPLODECV.COM</a:t>
            </a:r>
            <a:r>
              <a:rPr lang="es-ES" dirty="0"/>
              <a:t>  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EJEMPLODECV.COM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/>
              <a:t>El contenido publicado en nuestro sitio (modelos de CV, modelos de cartas, artículos, etc.) son propiedad de </a:t>
            </a:r>
            <a:r>
              <a:rPr lang="it-IT" dirty="0" err="1"/>
              <a:t>EJEMPLODECV.com</a:t>
            </a:r>
            <a:endParaRPr lang="it-IT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es-ES" dirty="0"/>
              <a:t>Su uso se limita a un uso estrictamente personal.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Está prohibido distribuirlos, publicarlos o redistribuirlos sin nuestro consentimiento. 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También está prohibido dar acceso al enlace de descarga o al enlace de edición.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Contenido presentado en 180 países ante un alguacil. Reproducción estrictamente prohibida, incluso parcial. Limitado a uso estrictamente personal.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Los modelos disponibles en nuestro sitio web se proporcionan "tal cual" y sin garantía.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2020649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3082</TotalTime>
  <Words>499</Words>
  <Application>Microsoft Macintosh PowerPoint</Application>
  <PresentationFormat>Personnalisé</PresentationFormat>
  <Paragraphs>57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cv5</dc:title>
  <dc:subject/>
  <dc:creator>www.ejemplodecv.com</dc:creator>
  <cp:keywords/>
  <dc:description/>
  <cp:lastModifiedBy>Axel Maille</cp:lastModifiedBy>
  <cp:revision>9</cp:revision>
  <dcterms:created xsi:type="dcterms:W3CDTF">2015-06-26T06:28:43Z</dcterms:created>
  <dcterms:modified xsi:type="dcterms:W3CDTF">2021-01-03T22:01:55Z</dcterms:modified>
  <cp:category/>
</cp:coreProperties>
</file>