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959"/>
    <a:srgbClr val="284296"/>
    <a:srgbClr val="5C6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CFD9F-FAE5-7C41-8A40-5119C4AC386C}" v="20" dt="2020-12-22T11:07:44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332"/>
    <p:restoredTop sz="94631"/>
  </p:normalViewPr>
  <p:slideViewPr>
    <p:cSldViewPr snapToGrid="0" snapToObjects="1">
      <p:cViewPr varScale="1">
        <p:scale>
          <a:sx n="82" d="100"/>
          <a:sy n="82" d="100"/>
        </p:scale>
        <p:origin x="2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98CFD9F-FAE5-7C41-8A40-5119C4AC386C}"/>
    <pc:docChg chg="modSld">
      <pc:chgData name="Axel Maille" userId="065ad68c099279a8" providerId="LiveId" clId="{C98CFD9F-FAE5-7C41-8A40-5119C4AC386C}" dt="2020-12-22T11:08:15.778" v="205" actId="14100"/>
      <pc:docMkLst>
        <pc:docMk/>
      </pc:docMkLst>
      <pc:sldChg chg="modSp mod">
        <pc:chgData name="Axel Maille" userId="065ad68c099279a8" providerId="LiveId" clId="{C98CFD9F-FAE5-7C41-8A40-5119C4AC386C}" dt="2020-12-22T11:08:15.778" v="205" actId="14100"/>
        <pc:sldMkLst>
          <pc:docMk/>
          <pc:sldMk cId="877948289" sldId="256"/>
        </pc:sldMkLst>
        <pc:spChg chg="mod">
          <ac:chgData name="Axel Maille" userId="065ad68c099279a8" providerId="LiveId" clId="{C98CFD9F-FAE5-7C41-8A40-5119C4AC386C}" dt="2020-12-22T11:03:35.674" v="94" actId="20577"/>
          <ac:spMkLst>
            <pc:docMk/>
            <pc:sldMk cId="877948289" sldId="256"/>
            <ac:spMk id="11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1:58.465" v="20" actId="14100"/>
          <ac:spMkLst>
            <pc:docMk/>
            <pc:sldMk cId="877948289" sldId="256"/>
            <ac:spMk id="12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3:41.361" v="103" actId="20577"/>
          <ac:spMkLst>
            <pc:docMk/>
            <pc:sldMk cId="877948289" sldId="256"/>
            <ac:spMk id="13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6:43.072" v="154" actId="20577"/>
          <ac:spMkLst>
            <pc:docMk/>
            <pc:sldMk cId="877948289" sldId="256"/>
            <ac:spMk id="14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5:07.801" v="130" actId="108"/>
          <ac:spMkLst>
            <pc:docMk/>
            <pc:sldMk cId="877948289" sldId="256"/>
            <ac:spMk id="25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7:44.807" v="173"/>
          <ac:spMkLst>
            <pc:docMk/>
            <pc:sldMk cId="877948289" sldId="256"/>
            <ac:spMk id="27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6:19.260" v="147"/>
          <ac:spMkLst>
            <pc:docMk/>
            <pc:sldMk cId="877948289" sldId="256"/>
            <ac:spMk id="28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2:41.605" v="51" actId="20577"/>
          <ac:spMkLst>
            <pc:docMk/>
            <pc:sldMk cId="877948289" sldId="256"/>
            <ac:spMk id="29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3:25.434" v="84" actId="20577"/>
          <ac:spMkLst>
            <pc:docMk/>
            <pc:sldMk cId="877948289" sldId="256"/>
            <ac:spMk id="31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7:57.672" v="184" actId="20577"/>
          <ac:spMkLst>
            <pc:docMk/>
            <pc:sldMk cId="877948289" sldId="256"/>
            <ac:spMk id="34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8:00.715" v="188" actId="20577"/>
          <ac:spMkLst>
            <pc:docMk/>
            <pc:sldMk cId="877948289" sldId="256"/>
            <ac:spMk id="51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8:07.361" v="197" actId="20577"/>
          <ac:spMkLst>
            <pc:docMk/>
            <pc:sldMk cId="877948289" sldId="256"/>
            <ac:spMk id="52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8:15.778" v="205" actId="14100"/>
          <ac:spMkLst>
            <pc:docMk/>
            <pc:sldMk cId="877948289" sldId="256"/>
            <ac:spMk id="53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3:11.702" v="81" actId="20577"/>
          <ac:spMkLst>
            <pc:docMk/>
            <pc:sldMk cId="877948289" sldId="256"/>
            <ac:spMk id="69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7:09.307" v="162" actId="20577"/>
          <ac:spMkLst>
            <pc:docMk/>
            <pc:sldMk cId="877948289" sldId="256"/>
            <ac:spMk id="71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6:53.586" v="159" actId="20577"/>
          <ac:spMkLst>
            <pc:docMk/>
            <pc:sldMk cId="877948289" sldId="256"/>
            <ac:spMk id="83" creationId="{00000000-0000-0000-0000-000000000000}"/>
          </ac:spMkLst>
        </pc:spChg>
        <pc:spChg chg="mod">
          <ac:chgData name="Axel Maille" userId="065ad68c099279a8" providerId="LiveId" clId="{C98CFD9F-FAE5-7C41-8A40-5119C4AC386C}" dt="2020-12-22T11:03:30.682" v="91" actId="20577"/>
          <ac:spMkLst>
            <pc:docMk/>
            <pc:sldMk cId="877948289" sldId="256"/>
            <ac:spMk id="102" creationId="{4A625A75-16B1-B049-A65E-5CDD24CFAD01}"/>
          </ac:spMkLst>
        </pc:spChg>
        <pc:spChg chg="mod">
          <ac:chgData name="Axel Maille" userId="065ad68c099279a8" providerId="LiveId" clId="{C98CFD9F-FAE5-7C41-8A40-5119C4AC386C}" dt="2020-12-22T11:07:18.627" v="169" actId="20577"/>
          <ac:spMkLst>
            <pc:docMk/>
            <pc:sldMk cId="877948289" sldId="256"/>
            <ac:spMk id="104" creationId="{7B01DFE1-C35A-0347-8F03-737517311F89}"/>
          </ac:spMkLst>
        </pc:spChg>
        <pc:spChg chg="mod">
          <ac:chgData name="Axel Maille" userId="065ad68c099279a8" providerId="LiveId" clId="{C98CFD9F-FAE5-7C41-8A40-5119C4AC386C}" dt="2020-12-22T11:07:15.724" v="163" actId="20577"/>
          <ac:spMkLst>
            <pc:docMk/>
            <pc:sldMk cId="877948289" sldId="256"/>
            <ac:spMk id="105" creationId="{601A8CE3-A769-5942-AB57-C121AD51D767}"/>
          </ac:spMkLst>
        </pc:spChg>
      </pc:sldChg>
    </pc:docChg>
  </pc:docChgLst>
  <pc:docChgLst>
    <pc:chgData name="Axel Maille" userId="065ad68c099279a8" providerId="LiveId" clId="{00DEBAD9-CF15-C74A-9C2F-A03D55925D1E}"/>
    <pc:docChg chg="modSld">
      <pc:chgData name="Axel Maille" userId="065ad68c099279a8" providerId="LiveId" clId="{00DEBAD9-CF15-C74A-9C2F-A03D55925D1E}" dt="2020-10-01T22:24:55.124" v="11" actId="20577"/>
      <pc:docMkLst>
        <pc:docMk/>
      </pc:docMkLst>
      <pc:sldChg chg="modSp mod">
        <pc:chgData name="Axel Maille" userId="065ad68c099279a8" providerId="LiveId" clId="{00DEBAD9-CF15-C74A-9C2F-A03D55925D1E}" dt="2020-10-01T22:24:55.124" v="11" actId="20577"/>
        <pc:sldMkLst>
          <pc:docMk/>
          <pc:sldMk cId="877948289" sldId="256"/>
        </pc:sldMkLst>
        <pc:spChg chg="mod">
          <ac:chgData name="Axel Maille" userId="065ad68c099279a8" providerId="LiveId" clId="{00DEBAD9-CF15-C74A-9C2F-A03D55925D1E}" dt="2020-10-01T22:24:24.697" v="1"/>
          <ac:spMkLst>
            <pc:docMk/>
            <pc:sldMk cId="877948289" sldId="256"/>
            <ac:spMk id="12" creationId="{00000000-0000-0000-0000-000000000000}"/>
          </ac:spMkLst>
        </pc:spChg>
        <pc:spChg chg="mod">
          <ac:chgData name="Axel Maille" userId="065ad68c099279a8" providerId="LiveId" clId="{00DEBAD9-CF15-C74A-9C2F-A03D55925D1E}" dt="2020-10-01T22:24:19.679" v="0"/>
          <ac:spMkLst>
            <pc:docMk/>
            <pc:sldMk cId="877948289" sldId="256"/>
            <ac:spMk id="29" creationId="{00000000-0000-0000-0000-000000000000}"/>
          </ac:spMkLst>
        </pc:spChg>
        <pc:spChg chg="mod">
          <ac:chgData name="Axel Maille" userId="065ad68c099279a8" providerId="LiveId" clId="{00DEBAD9-CF15-C74A-9C2F-A03D55925D1E}" dt="2020-10-01T22:24:31.649" v="2"/>
          <ac:spMkLst>
            <pc:docMk/>
            <pc:sldMk cId="877948289" sldId="256"/>
            <ac:spMk id="31" creationId="{00000000-0000-0000-0000-000000000000}"/>
          </ac:spMkLst>
        </pc:spChg>
        <pc:spChg chg="mod">
          <ac:chgData name="Axel Maille" userId="065ad68c099279a8" providerId="LiveId" clId="{00DEBAD9-CF15-C74A-9C2F-A03D55925D1E}" dt="2020-10-01T22:24:55.124" v="11" actId="20577"/>
          <ac:spMkLst>
            <pc:docMk/>
            <pc:sldMk cId="877948289" sldId="256"/>
            <ac:spMk id="69" creationId="{00000000-0000-0000-0000-000000000000}"/>
          </ac:spMkLst>
        </pc:spChg>
        <pc:spChg chg="mod">
          <ac:chgData name="Axel Maille" userId="065ad68c099279a8" providerId="LiveId" clId="{00DEBAD9-CF15-C74A-9C2F-A03D55925D1E}" dt="2020-10-01T22:24:39.355" v="8" actId="20577"/>
          <ac:spMkLst>
            <pc:docMk/>
            <pc:sldMk cId="877948289" sldId="256"/>
            <ac:spMk id="102" creationId="{4A625A75-16B1-B049-A65E-5CDD24CFAD01}"/>
          </ac:spMkLst>
        </pc:spChg>
      </pc:sldChg>
    </pc:docChg>
  </pc:docChgLst>
  <pc:docChgLst>
    <pc:chgData name="Axel Maille" userId="065ad68c099279a8" providerId="LiveId" clId="{F46F66E3-9425-AC4E-877E-6C6941DC074C}"/>
    <pc:docChg chg="modSld">
      <pc:chgData name="Axel Maille" userId="065ad68c099279a8" providerId="LiveId" clId="{F46F66E3-9425-AC4E-877E-6C6941DC074C}" dt="2020-08-28T13:33:30.328" v="158" actId="20577"/>
      <pc:docMkLst>
        <pc:docMk/>
      </pc:docMkLst>
      <pc:sldChg chg="modSp mod">
        <pc:chgData name="Axel Maille" userId="065ad68c099279a8" providerId="LiveId" clId="{F46F66E3-9425-AC4E-877E-6C6941DC074C}" dt="2020-08-28T13:33:30.328" v="158" actId="20577"/>
        <pc:sldMkLst>
          <pc:docMk/>
          <pc:sldMk cId="877948289" sldId="256"/>
        </pc:sldMkLst>
        <pc:spChg chg="mod">
          <ac:chgData name="Axel Maille" userId="065ad68c099279a8" providerId="LiveId" clId="{F46F66E3-9425-AC4E-877E-6C6941DC074C}" dt="2020-08-28T13:26:37.727" v="14" actId="1076"/>
          <ac:spMkLst>
            <pc:docMk/>
            <pc:sldMk cId="877948289" sldId="256"/>
            <ac:spMk id="5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3:30.328" v="158" actId="20577"/>
          <ac:spMkLst>
            <pc:docMk/>
            <pc:sldMk cId="877948289" sldId="256"/>
            <ac:spMk id="11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6:48.487" v="22" actId="20577"/>
          <ac:spMkLst>
            <pc:docMk/>
            <pc:sldMk cId="877948289" sldId="256"/>
            <ac:spMk id="12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7:02.152" v="24" actId="108"/>
          <ac:spMkLst>
            <pc:docMk/>
            <pc:sldMk cId="877948289" sldId="256"/>
            <ac:spMk id="13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0:44.677" v="84" actId="20577"/>
          <ac:spMkLst>
            <pc:docMk/>
            <pc:sldMk cId="877948289" sldId="256"/>
            <ac:spMk id="14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7:53.801" v="35" actId="1076"/>
          <ac:spMkLst>
            <pc:docMk/>
            <pc:sldMk cId="877948289" sldId="256"/>
            <ac:spMk id="25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8:47.171" v="50" actId="20577"/>
          <ac:spMkLst>
            <pc:docMk/>
            <pc:sldMk cId="877948289" sldId="256"/>
            <ac:spMk id="27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9:47.590" v="78" actId="20577"/>
          <ac:spMkLst>
            <pc:docMk/>
            <pc:sldMk cId="877948289" sldId="256"/>
            <ac:spMk id="28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8:04.244" v="36" actId="1076"/>
          <ac:spMkLst>
            <pc:docMk/>
            <pc:sldMk cId="877948289" sldId="256"/>
            <ac:spMk id="29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0:07.250" v="81" actId="122"/>
          <ac:spMkLst>
            <pc:docMk/>
            <pc:sldMk cId="877948289" sldId="256"/>
            <ac:spMk id="31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2:40.709" v="150" actId="108"/>
          <ac:spMkLst>
            <pc:docMk/>
            <pc:sldMk cId="877948289" sldId="256"/>
            <ac:spMk id="34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3:00.844" v="154" actId="108"/>
          <ac:spMkLst>
            <pc:docMk/>
            <pc:sldMk cId="877948289" sldId="256"/>
            <ac:spMk id="51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3:03.736" v="155" actId="108"/>
          <ac:spMkLst>
            <pc:docMk/>
            <pc:sldMk cId="877948289" sldId="256"/>
            <ac:spMk id="52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3:06.500" v="156" actId="108"/>
          <ac:spMkLst>
            <pc:docMk/>
            <pc:sldMk cId="877948289" sldId="256"/>
            <ac:spMk id="53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1:47.032" v="140" actId="1038"/>
          <ac:spMkLst>
            <pc:docMk/>
            <pc:sldMk cId="877948289" sldId="256"/>
            <ac:spMk id="71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1:41.065" v="135" actId="108"/>
          <ac:spMkLst>
            <pc:docMk/>
            <pc:sldMk cId="877948289" sldId="256"/>
            <ac:spMk id="72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1:58.538" v="142" actId="108"/>
          <ac:spMkLst>
            <pc:docMk/>
            <pc:sldMk cId="877948289" sldId="256"/>
            <ac:spMk id="83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6:15.886" v="3" actId="20577"/>
          <ac:spMkLst>
            <pc:docMk/>
            <pc:sldMk cId="877948289" sldId="256"/>
            <ac:spMk id="96" creationId="{7D19BD33-DFB9-1649-A2F3-0B7E6B2F4EEE}"/>
          </ac:spMkLst>
        </pc:spChg>
        <pc:spChg chg="mod">
          <ac:chgData name="Axel Maille" userId="065ad68c099279a8" providerId="LiveId" clId="{F46F66E3-9425-AC4E-877E-6C6941DC074C}" dt="2020-08-28T13:32:27.301" v="146" actId="108"/>
          <ac:spMkLst>
            <pc:docMk/>
            <pc:sldMk cId="877948289" sldId="256"/>
            <ac:spMk id="104" creationId="{7B01DFE1-C35A-0347-8F03-737517311F89}"/>
          </ac:spMkLst>
        </pc:spChg>
        <pc:spChg chg="mod">
          <ac:chgData name="Axel Maille" userId="065ad68c099279a8" providerId="LiveId" clId="{F46F66E3-9425-AC4E-877E-6C6941DC074C}" dt="2020-08-28T13:32:28.434" v="147" actId="108"/>
          <ac:spMkLst>
            <pc:docMk/>
            <pc:sldMk cId="877948289" sldId="256"/>
            <ac:spMk id="105" creationId="{601A8CE3-A769-5942-AB57-C121AD51D767}"/>
          </ac:spMkLst>
        </pc:spChg>
        <pc:spChg chg="mod">
          <ac:chgData name="Axel Maille" userId="065ad68c099279a8" providerId="LiveId" clId="{F46F66E3-9425-AC4E-877E-6C6941DC074C}" dt="2020-08-28T13:32:29.500" v="148" actId="108"/>
          <ac:spMkLst>
            <pc:docMk/>
            <pc:sldMk cId="877948289" sldId="256"/>
            <ac:spMk id="106" creationId="{2680DDE6-0B42-F84D-8F4D-BD351A50DC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1D270-FE09-A546-B8E2-A4F779F9A28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65102" y="45948"/>
            <a:ext cx="1930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15959"/>
                </a:solidFill>
              </a:rPr>
              <a:t>Enzo MARINO</a:t>
            </a:r>
            <a:endParaRPr lang="fr-FR" sz="3200" dirty="0">
              <a:solidFill>
                <a:srgbClr val="F15959"/>
              </a:solidFill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1355402" y="2874075"/>
            <a:ext cx="1838052" cy="197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it-IT" sz="1000" dirty="0"/>
              <a:t>Dir</a:t>
            </a:r>
            <a:r>
              <a:rPr lang="fr-FR" sz="1000" dirty="0">
                <a:cs typeface="Proxima Nova Rg"/>
              </a:rPr>
              <a:t> :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17 </a:t>
            </a:r>
            <a:r>
              <a:rPr lang="fr-FR" sz="1000" dirty="0" err="1">
                <a:cs typeface="Proxima Nova Rg"/>
              </a:rPr>
              <a:t>Lorem</a:t>
            </a:r>
            <a:r>
              <a:rPr lang="fr-FR" sz="1000" dirty="0">
                <a:cs typeface="Proxima Nova Rg"/>
              </a:rPr>
              <a:t> </a:t>
            </a:r>
            <a:r>
              <a:rPr lang="fr-FR" sz="1000" dirty="0" err="1">
                <a:cs typeface="Proxima Nova Rg"/>
              </a:rPr>
              <a:t>ipsum</a:t>
            </a:r>
            <a:r>
              <a:rPr lang="fr-FR" sz="1000" dirty="0">
                <a:cs typeface="Proxima Nova Rg"/>
              </a:rPr>
              <a:t> </a:t>
            </a:r>
            <a:r>
              <a:rPr lang="fr-FR" sz="1000" dirty="0" err="1">
                <a:cs typeface="Proxima Nova Rg"/>
              </a:rPr>
              <a:t>dolor</a:t>
            </a: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00 Roma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Tel. :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123 456 789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789 456 123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Web :</a:t>
            </a:r>
          </a:p>
          <a:p>
            <a:pPr algn="ctr">
              <a:lnSpc>
                <a:spcPts val="1100"/>
              </a:lnSpc>
            </a:pPr>
            <a:r>
              <a:rPr lang="fr-FR" sz="1000" dirty="0" err="1">
                <a:cs typeface="Proxima Nova Rg"/>
              </a:rPr>
              <a:t>Twitter.com</a:t>
            </a:r>
            <a:r>
              <a:rPr lang="fr-FR" sz="1000" dirty="0">
                <a:cs typeface="Proxima Nova Rg"/>
              </a:rPr>
              <a:t>/VN</a:t>
            </a:r>
            <a:br>
              <a:rPr lang="fr-FR" sz="1000" dirty="0">
                <a:cs typeface="Proxima Nova Rg"/>
              </a:rPr>
            </a:br>
            <a:r>
              <a:rPr lang="fr-FR" sz="1000" dirty="0" err="1">
                <a:cs typeface="Proxima Nova Rg"/>
              </a:rPr>
              <a:t>Facebook.com</a:t>
            </a:r>
            <a:r>
              <a:rPr lang="fr-FR" sz="1000" dirty="0">
                <a:cs typeface="Proxima Nova Rg"/>
              </a:rPr>
              <a:t>/VN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Mail :</a:t>
            </a:r>
            <a:br>
              <a:rPr lang="fr-FR" sz="1000" dirty="0">
                <a:cs typeface="Proxima Nova Rg"/>
              </a:rPr>
            </a:br>
            <a:r>
              <a:rPr lang="fr-FR" sz="1000" dirty="0" err="1">
                <a:cs typeface="Proxima Nova Rg"/>
              </a:rPr>
              <a:t>mail@mail.com</a:t>
            </a:r>
            <a:endParaRPr sz="1000" dirty="0">
              <a:cs typeface="Proxima Nova Rg"/>
            </a:endParaRPr>
          </a:p>
        </p:txBody>
      </p:sp>
      <p:sp>
        <p:nvSpPr>
          <p:cNvPr id="12" name="object 112"/>
          <p:cNvSpPr txBox="1"/>
          <p:nvPr/>
        </p:nvSpPr>
        <p:spPr>
          <a:xfrm>
            <a:off x="1426199" y="2492432"/>
            <a:ext cx="180611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DATOS PERSONALES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13" name="object 115"/>
          <p:cNvSpPr txBox="1"/>
          <p:nvPr/>
        </p:nvSpPr>
        <p:spPr>
          <a:xfrm>
            <a:off x="1831489" y="5168419"/>
            <a:ext cx="93648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it-IT" sz="1400" b="1" dirty="0">
                <a:solidFill>
                  <a:srgbClr val="F15959"/>
                </a:solidFill>
              </a:rPr>
              <a:t>OBJECTIVO</a:t>
            </a:r>
            <a:endParaRPr sz="1400" b="1" dirty="0">
              <a:solidFill>
                <a:srgbClr val="F15959"/>
              </a:solidFill>
            </a:endParaRPr>
          </a:p>
        </p:txBody>
      </p:sp>
      <p:sp>
        <p:nvSpPr>
          <p:cNvPr id="14" name="object 122"/>
          <p:cNvSpPr txBox="1"/>
          <p:nvPr/>
        </p:nvSpPr>
        <p:spPr>
          <a:xfrm>
            <a:off x="1253146" y="5519550"/>
            <a:ext cx="2004397" cy="2308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defRPr/>
            </a:pPr>
            <a:r>
              <a:rPr lang="fr-FR" sz="1000" dirty="0" err="1"/>
              <a:t>Describir</a:t>
            </a:r>
            <a:r>
              <a:rPr lang="fr-FR" sz="1000" dirty="0"/>
              <a:t> </a:t>
            </a:r>
            <a:r>
              <a:rPr lang="fr-FR" sz="1000" dirty="0" err="1"/>
              <a:t>brevemente</a:t>
            </a:r>
            <a:r>
              <a:rPr lang="fr-FR" sz="1000" dirty="0"/>
              <a:t> su carrera, sus </a:t>
            </a:r>
            <a:r>
              <a:rPr lang="fr-FR" sz="1000" dirty="0" err="1"/>
              <a:t>habilidades</a:t>
            </a:r>
            <a:r>
              <a:rPr lang="fr-FR" sz="1000" dirty="0"/>
              <a:t> para el </a:t>
            </a:r>
            <a:r>
              <a:rPr lang="fr-FR" sz="1000" dirty="0" err="1"/>
              <a:t>trabajo</a:t>
            </a:r>
            <a:r>
              <a:rPr lang="fr-FR" sz="1000" dirty="0"/>
              <a:t> y sus </a:t>
            </a:r>
            <a:r>
              <a:rPr lang="fr-FR" sz="1000" dirty="0" err="1"/>
              <a:t>objetivos</a:t>
            </a:r>
            <a:r>
              <a:rPr lang="fr-FR" sz="1000" dirty="0"/>
              <a:t> de carrera.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</a:t>
            </a:r>
            <a:r>
              <a:rPr lang="fr-FR" sz="1000" dirty="0" err="1"/>
              <a:t>pulvinar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 algn="ctr">
              <a:defRPr/>
            </a:pPr>
            <a:endParaRPr lang="fr-FR" sz="1000" dirty="0"/>
          </a:p>
          <a:p>
            <a:pPr algn="ctr">
              <a:defRPr/>
            </a:pPr>
            <a:r>
              <a:rPr lang="fr-FR" sz="1000" dirty="0" err="1"/>
              <a:t>Describir</a:t>
            </a:r>
            <a:r>
              <a:rPr lang="fr-FR" sz="1000" dirty="0"/>
              <a:t> </a:t>
            </a:r>
            <a:r>
              <a:rPr lang="fr-FR" sz="1000" dirty="0" err="1"/>
              <a:t>brevemente</a:t>
            </a:r>
            <a:r>
              <a:rPr lang="fr-FR" sz="1000" dirty="0"/>
              <a:t> su carrera, sus </a:t>
            </a:r>
            <a:r>
              <a:rPr lang="fr-FR" sz="1000" dirty="0" err="1"/>
              <a:t>habilidades</a:t>
            </a:r>
            <a:r>
              <a:rPr lang="fr-FR" sz="1000" dirty="0"/>
              <a:t> para el </a:t>
            </a:r>
            <a:r>
              <a:rPr lang="fr-FR" sz="1000" dirty="0" err="1"/>
              <a:t>trabajo</a:t>
            </a:r>
            <a:r>
              <a:rPr lang="fr-FR" sz="1000" dirty="0"/>
              <a:t> y sus </a:t>
            </a:r>
            <a:r>
              <a:rPr lang="fr-FR" sz="1000" dirty="0" err="1"/>
              <a:t>objetivos</a:t>
            </a:r>
            <a:r>
              <a:rPr lang="fr-FR" sz="1000" dirty="0"/>
              <a:t> de carrera.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</a:t>
            </a:r>
            <a:r>
              <a:rPr lang="fr-FR" sz="1000" dirty="0" err="1"/>
              <a:t>pulvinar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>
              <a:defRPr/>
            </a:pP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685800">
              <a:defRPr/>
            </a:pPr>
            <a:endParaRPr lang="it-IT" sz="1000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282065" y="278039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253146" y="5456382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244873" y="639667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ject 12"/>
          <p:cNvSpPr txBox="1"/>
          <p:nvPr/>
        </p:nvSpPr>
        <p:spPr>
          <a:xfrm>
            <a:off x="4772611" y="335775"/>
            <a:ext cx="176948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1" algn="ctr"/>
            <a:r>
              <a:rPr lang="es-ES" sz="1400" b="1" spc="-15" dirty="0">
                <a:solidFill>
                  <a:srgbClr val="F15959"/>
                </a:solidFill>
              </a:rPr>
              <a:t>EDUCACIÓN</a:t>
            </a:r>
            <a:endParaRPr sz="1400" b="1" spc="-15" dirty="0">
              <a:solidFill>
                <a:srgbClr val="F15959"/>
              </a:solidFill>
            </a:endParaRPr>
          </a:p>
        </p:txBody>
      </p:sp>
      <p:sp>
        <p:nvSpPr>
          <p:cNvPr id="26" name="object 111"/>
          <p:cNvSpPr/>
          <p:nvPr/>
        </p:nvSpPr>
        <p:spPr>
          <a:xfrm flipV="1">
            <a:off x="3887663" y="586754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3935108" y="820234"/>
            <a:ext cx="34355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</a:t>
            </a:r>
            <a:r>
              <a:rPr lang="es-ES" sz="1000" b="1" dirty="0">
                <a:solidFill>
                  <a:srgbClr val="284296"/>
                </a:solidFill>
              </a:rPr>
              <a:t>FORMACIÓN</a:t>
            </a:r>
            <a:r>
              <a:rPr lang="fr-FR" sz="1000" b="1" dirty="0">
                <a:solidFill>
                  <a:srgbClr val="284296"/>
                </a:solidFill>
              </a:rPr>
              <a:t> – </a:t>
            </a:r>
            <a:r>
              <a:rPr lang="it-IT" sz="1000" b="1" dirty="0">
                <a:solidFill>
                  <a:srgbClr val="284296"/>
                </a:solidFill>
              </a:rPr>
              <a:t>UNIVERSIDAD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</a:t>
            </a:r>
            <a:r>
              <a:rPr lang="es-ES" sz="1000" b="1" dirty="0">
                <a:solidFill>
                  <a:srgbClr val="284296"/>
                </a:solidFill>
              </a:rPr>
              <a:t>FORMACIÓN</a:t>
            </a:r>
            <a:r>
              <a:rPr lang="fr-FR" sz="1000" b="1" dirty="0">
                <a:solidFill>
                  <a:srgbClr val="284296"/>
                </a:solidFill>
              </a:rPr>
              <a:t> – </a:t>
            </a:r>
            <a:r>
              <a:rPr lang="it-IT" sz="1000" b="1" dirty="0">
                <a:solidFill>
                  <a:srgbClr val="284296"/>
                </a:solidFill>
              </a:rPr>
              <a:t>UNIVERSIDAD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</a:t>
            </a:r>
            <a:r>
              <a:rPr lang="es-ES" sz="1000" b="1" dirty="0">
                <a:solidFill>
                  <a:srgbClr val="284296"/>
                </a:solidFill>
              </a:rPr>
              <a:t>FORMACIÓN</a:t>
            </a:r>
            <a:r>
              <a:rPr lang="fr-FR" sz="1000" b="1" dirty="0">
                <a:solidFill>
                  <a:srgbClr val="284296"/>
                </a:solidFill>
              </a:rPr>
              <a:t> – </a:t>
            </a:r>
            <a:r>
              <a:rPr lang="it-IT" sz="1000" b="1" dirty="0">
                <a:solidFill>
                  <a:srgbClr val="284296"/>
                </a:solidFill>
              </a:rPr>
              <a:t>UNIVERSIDAD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28" name="object 9"/>
          <p:cNvSpPr txBox="1"/>
          <p:nvPr/>
        </p:nvSpPr>
        <p:spPr>
          <a:xfrm>
            <a:off x="3991038" y="3618806"/>
            <a:ext cx="3379623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es-ES" sz="1000" b="1" dirty="0">
                <a:solidFill>
                  <a:srgbClr val="284296"/>
                </a:solidFill>
              </a:rPr>
              <a:t>PUESTO OCUPADO</a:t>
            </a:r>
            <a:r>
              <a:rPr lang="it-IT" sz="1000" b="1" dirty="0">
                <a:solidFill>
                  <a:srgbClr val="284296"/>
                </a:solidFill>
              </a:rPr>
              <a:t>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es-ES" sz="1000" b="1" dirty="0">
                <a:solidFill>
                  <a:srgbClr val="284296"/>
                </a:solidFill>
              </a:rPr>
              <a:t>SOCIEDAD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fr-FR" sz="1000" dirty="0" err="1"/>
              <a:t>Describir</a:t>
            </a:r>
            <a:r>
              <a:rPr lang="fr-FR" sz="1000" dirty="0"/>
              <a:t> las </a:t>
            </a:r>
            <a:r>
              <a:rPr lang="fr-FR" sz="1000" dirty="0" err="1"/>
              <a:t>funciones</a:t>
            </a:r>
            <a:r>
              <a:rPr lang="fr-FR" sz="1000" dirty="0"/>
              <a:t> </a:t>
            </a:r>
            <a:r>
              <a:rPr lang="fr-FR" sz="1000" dirty="0" err="1"/>
              <a:t>ocupado</a:t>
            </a:r>
            <a:r>
              <a:rPr lang="fr-FR" sz="1000" dirty="0"/>
              <a:t> </a:t>
            </a:r>
            <a:r>
              <a:rPr lang="fr-FR" sz="1000" dirty="0" err="1"/>
              <a:t>por</a:t>
            </a:r>
            <a:r>
              <a:rPr lang="fr-FR" sz="1000" dirty="0"/>
              <a:t> </a:t>
            </a:r>
            <a:r>
              <a:rPr lang="fr-FR" sz="1000" dirty="0" err="1"/>
              <a:t>esta</a:t>
            </a:r>
            <a:r>
              <a:rPr lang="fr-FR" sz="1000" dirty="0"/>
              <a:t> </a:t>
            </a:r>
            <a:r>
              <a:rPr lang="fr-FR" sz="1000" dirty="0" err="1"/>
              <a:t>posición</a:t>
            </a:r>
            <a:r>
              <a:rPr lang="fr-FR" sz="1000" dirty="0"/>
              <a:t> . </a:t>
            </a:r>
            <a:r>
              <a:rPr lang="fr-FR" sz="1000" dirty="0" err="1"/>
              <a:t>Describa</a:t>
            </a:r>
            <a:r>
              <a:rPr lang="fr-FR" sz="1000" dirty="0"/>
              <a:t> su </a:t>
            </a:r>
            <a:r>
              <a:rPr lang="fr-FR" sz="1000" dirty="0" err="1"/>
              <a:t>asignación</a:t>
            </a:r>
            <a:r>
              <a:rPr lang="fr-FR" sz="1000" dirty="0"/>
              <a:t> y los </a:t>
            </a:r>
            <a:r>
              <a:rPr lang="fr-FR" sz="1000" dirty="0" err="1"/>
              <a:t>resultados</a:t>
            </a:r>
            <a:r>
              <a:rPr lang="fr-FR" sz="1000" dirty="0"/>
              <a:t> que </a:t>
            </a:r>
            <a:r>
              <a:rPr lang="fr-FR" sz="1000" dirty="0" err="1"/>
              <a:t>obtuvo</a:t>
            </a:r>
            <a:r>
              <a:rPr lang="fr-FR" sz="1000" dirty="0"/>
              <a:t> . No </a:t>
            </a:r>
            <a:r>
              <a:rPr lang="fr-FR" sz="1000" dirty="0" err="1"/>
              <a:t>dude</a:t>
            </a:r>
            <a:r>
              <a:rPr lang="fr-FR" sz="1000" dirty="0"/>
              <a:t> de </a:t>
            </a:r>
            <a:r>
              <a:rPr lang="fr-FR" sz="1000" dirty="0" err="1"/>
              <a:t>cuantificar</a:t>
            </a:r>
            <a:r>
              <a:rPr lang="fr-FR" sz="1000" dirty="0"/>
              <a:t>. 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et site </a:t>
            </a:r>
            <a:r>
              <a:rPr lang="fr-FR" sz="1000" dirty="0" err="1"/>
              <a:t>amet</a:t>
            </a:r>
            <a:r>
              <a:rPr lang="fr-FR" sz="1000" dirty="0"/>
              <a:t>. </a:t>
            </a:r>
          </a:p>
          <a:p>
            <a:pPr algn="ctr"/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es-ES" sz="1000" b="1" dirty="0">
                <a:solidFill>
                  <a:srgbClr val="284296"/>
                </a:solidFill>
              </a:rPr>
              <a:t>PUESTO OCUPADO</a:t>
            </a:r>
            <a:r>
              <a:rPr lang="it-IT" sz="1000" b="1" dirty="0">
                <a:solidFill>
                  <a:srgbClr val="284296"/>
                </a:solidFill>
              </a:rPr>
              <a:t>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es-ES" sz="1000" b="1" dirty="0">
                <a:solidFill>
                  <a:srgbClr val="284296"/>
                </a:solidFill>
              </a:rPr>
              <a:t>SOCIEDAD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fr-FR" sz="1000" dirty="0" err="1"/>
              <a:t>Describir</a:t>
            </a:r>
            <a:r>
              <a:rPr lang="fr-FR" sz="1000" dirty="0"/>
              <a:t> las </a:t>
            </a:r>
            <a:r>
              <a:rPr lang="fr-FR" sz="1000" dirty="0" err="1"/>
              <a:t>funciones</a:t>
            </a:r>
            <a:r>
              <a:rPr lang="fr-FR" sz="1000" dirty="0"/>
              <a:t> </a:t>
            </a:r>
            <a:r>
              <a:rPr lang="fr-FR" sz="1000" dirty="0" err="1"/>
              <a:t>ocupado</a:t>
            </a:r>
            <a:r>
              <a:rPr lang="fr-FR" sz="1000" dirty="0"/>
              <a:t> </a:t>
            </a:r>
            <a:r>
              <a:rPr lang="fr-FR" sz="1000" dirty="0" err="1"/>
              <a:t>por</a:t>
            </a:r>
            <a:r>
              <a:rPr lang="fr-FR" sz="1000" dirty="0"/>
              <a:t> </a:t>
            </a:r>
            <a:r>
              <a:rPr lang="fr-FR" sz="1000" dirty="0" err="1"/>
              <a:t>esta</a:t>
            </a:r>
            <a:r>
              <a:rPr lang="fr-FR" sz="1000" dirty="0"/>
              <a:t> </a:t>
            </a:r>
            <a:r>
              <a:rPr lang="fr-FR" sz="1000" dirty="0" err="1"/>
              <a:t>posición</a:t>
            </a:r>
            <a:r>
              <a:rPr lang="fr-FR" sz="1000" dirty="0"/>
              <a:t> . </a:t>
            </a:r>
            <a:r>
              <a:rPr lang="fr-FR" sz="1000" dirty="0" err="1"/>
              <a:t>Describa</a:t>
            </a:r>
            <a:r>
              <a:rPr lang="fr-FR" sz="1000" dirty="0"/>
              <a:t> su </a:t>
            </a:r>
            <a:r>
              <a:rPr lang="fr-FR" sz="1000" dirty="0" err="1"/>
              <a:t>asignación</a:t>
            </a:r>
            <a:r>
              <a:rPr lang="fr-FR" sz="1000" dirty="0"/>
              <a:t> y los </a:t>
            </a:r>
            <a:r>
              <a:rPr lang="fr-FR" sz="1000" dirty="0" err="1"/>
              <a:t>resultados</a:t>
            </a:r>
            <a:r>
              <a:rPr lang="fr-FR" sz="1000" dirty="0"/>
              <a:t> que </a:t>
            </a:r>
            <a:r>
              <a:rPr lang="fr-FR" sz="1000" dirty="0" err="1"/>
              <a:t>obtuvo</a:t>
            </a:r>
            <a:r>
              <a:rPr lang="fr-FR" sz="1000" dirty="0"/>
              <a:t> . No </a:t>
            </a:r>
            <a:r>
              <a:rPr lang="fr-FR" sz="1000" dirty="0" err="1"/>
              <a:t>dude</a:t>
            </a:r>
            <a:r>
              <a:rPr lang="fr-FR" sz="1000" dirty="0"/>
              <a:t> de </a:t>
            </a:r>
            <a:r>
              <a:rPr lang="fr-FR" sz="1000" dirty="0" err="1"/>
              <a:t>cuantificar</a:t>
            </a:r>
            <a:r>
              <a:rPr lang="fr-FR" sz="1000" dirty="0"/>
              <a:t>. 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et site </a:t>
            </a:r>
            <a:r>
              <a:rPr lang="fr-FR" sz="1000" dirty="0" err="1"/>
              <a:t>amet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es-ES" sz="1000" b="1" dirty="0">
                <a:solidFill>
                  <a:srgbClr val="284296"/>
                </a:solidFill>
              </a:rPr>
              <a:t>PUESTO OCUPADO</a:t>
            </a:r>
            <a:r>
              <a:rPr lang="it-IT" sz="1000" b="1" dirty="0">
                <a:solidFill>
                  <a:srgbClr val="284296"/>
                </a:solidFill>
              </a:rPr>
              <a:t>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es-ES" sz="1000" b="1" dirty="0">
                <a:solidFill>
                  <a:srgbClr val="284296"/>
                </a:solidFill>
              </a:rPr>
              <a:t>SOCIEDAD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fr-FR" sz="1000" dirty="0" err="1"/>
              <a:t>Describir</a:t>
            </a:r>
            <a:r>
              <a:rPr lang="fr-FR" sz="1000" dirty="0"/>
              <a:t> las </a:t>
            </a:r>
            <a:r>
              <a:rPr lang="fr-FR" sz="1000" dirty="0" err="1"/>
              <a:t>funciones</a:t>
            </a:r>
            <a:r>
              <a:rPr lang="fr-FR" sz="1000" dirty="0"/>
              <a:t> </a:t>
            </a:r>
            <a:r>
              <a:rPr lang="fr-FR" sz="1000" dirty="0" err="1"/>
              <a:t>ocupado</a:t>
            </a:r>
            <a:r>
              <a:rPr lang="fr-FR" sz="1000" dirty="0"/>
              <a:t> </a:t>
            </a:r>
            <a:r>
              <a:rPr lang="fr-FR" sz="1000" dirty="0" err="1"/>
              <a:t>por</a:t>
            </a:r>
            <a:r>
              <a:rPr lang="fr-FR" sz="1000" dirty="0"/>
              <a:t> </a:t>
            </a:r>
            <a:r>
              <a:rPr lang="fr-FR" sz="1000" dirty="0" err="1"/>
              <a:t>esta</a:t>
            </a:r>
            <a:r>
              <a:rPr lang="fr-FR" sz="1000" dirty="0"/>
              <a:t> </a:t>
            </a:r>
            <a:r>
              <a:rPr lang="fr-FR" sz="1000" dirty="0" err="1"/>
              <a:t>posición</a:t>
            </a:r>
            <a:r>
              <a:rPr lang="fr-FR" sz="1000" dirty="0"/>
              <a:t> . </a:t>
            </a:r>
            <a:r>
              <a:rPr lang="fr-FR" sz="1000" dirty="0" err="1"/>
              <a:t>Describa</a:t>
            </a:r>
            <a:r>
              <a:rPr lang="fr-FR" sz="1000" dirty="0"/>
              <a:t> su </a:t>
            </a:r>
            <a:r>
              <a:rPr lang="fr-FR" sz="1000" dirty="0" err="1"/>
              <a:t>asignación</a:t>
            </a:r>
            <a:r>
              <a:rPr lang="fr-FR" sz="1000" dirty="0"/>
              <a:t> y los </a:t>
            </a:r>
            <a:r>
              <a:rPr lang="fr-FR" sz="1000" dirty="0" err="1"/>
              <a:t>resultados</a:t>
            </a:r>
            <a:r>
              <a:rPr lang="fr-FR" sz="1000" dirty="0"/>
              <a:t> que </a:t>
            </a:r>
            <a:r>
              <a:rPr lang="fr-FR" sz="1000" dirty="0" err="1"/>
              <a:t>obtuvo</a:t>
            </a:r>
            <a:r>
              <a:rPr lang="fr-FR" sz="1000" dirty="0"/>
              <a:t> . No </a:t>
            </a:r>
            <a:r>
              <a:rPr lang="fr-FR" sz="1000" dirty="0" err="1"/>
              <a:t>dude</a:t>
            </a:r>
            <a:r>
              <a:rPr lang="fr-FR" sz="1000" dirty="0"/>
              <a:t> de </a:t>
            </a:r>
            <a:r>
              <a:rPr lang="fr-FR" sz="1000" dirty="0" err="1"/>
              <a:t>cuantificar</a:t>
            </a:r>
            <a:r>
              <a:rPr lang="fr-FR" sz="1000" dirty="0"/>
              <a:t>. 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et site </a:t>
            </a:r>
            <a:r>
              <a:rPr lang="fr-FR" sz="1000" dirty="0" err="1"/>
              <a:t>amet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es-ES" sz="1000" b="1" dirty="0">
                <a:solidFill>
                  <a:srgbClr val="284296"/>
                </a:solidFill>
              </a:rPr>
              <a:t>PUESTO OCUPADO</a:t>
            </a:r>
            <a:r>
              <a:rPr lang="it-IT" sz="1000" b="1" dirty="0">
                <a:solidFill>
                  <a:srgbClr val="284296"/>
                </a:solidFill>
              </a:rPr>
              <a:t>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es-ES" sz="1000" b="1" dirty="0">
                <a:solidFill>
                  <a:srgbClr val="284296"/>
                </a:solidFill>
              </a:rPr>
              <a:t>SOCIEDAD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fr-FR" sz="1000" dirty="0" err="1"/>
              <a:t>Describir</a:t>
            </a:r>
            <a:r>
              <a:rPr lang="fr-FR" sz="1000" dirty="0"/>
              <a:t> las </a:t>
            </a:r>
            <a:r>
              <a:rPr lang="fr-FR" sz="1000" dirty="0" err="1"/>
              <a:t>funciones</a:t>
            </a:r>
            <a:r>
              <a:rPr lang="fr-FR" sz="1000" dirty="0"/>
              <a:t> </a:t>
            </a:r>
            <a:r>
              <a:rPr lang="fr-FR" sz="1000" dirty="0" err="1"/>
              <a:t>ocupado</a:t>
            </a:r>
            <a:r>
              <a:rPr lang="fr-FR" sz="1000" dirty="0"/>
              <a:t> </a:t>
            </a:r>
            <a:r>
              <a:rPr lang="fr-FR" sz="1000" dirty="0" err="1"/>
              <a:t>por</a:t>
            </a:r>
            <a:r>
              <a:rPr lang="fr-FR" sz="1000" dirty="0"/>
              <a:t> </a:t>
            </a:r>
            <a:r>
              <a:rPr lang="fr-FR" sz="1000" dirty="0" err="1"/>
              <a:t>esta</a:t>
            </a:r>
            <a:r>
              <a:rPr lang="fr-FR" sz="1000" dirty="0"/>
              <a:t> </a:t>
            </a:r>
            <a:r>
              <a:rPr lang="fr-FR" sz="1000" dirty="0" err="1"/>
              <a:t>posición</a:t>
            </a:r>
            <a:r>
              <a:rPr lang="fr-FR" sz="1000" dirty="0"/>
              <a:t> . </a:t>
            </a:r>
            <a:r>
              <a:rPr lang="fr-FR" sz="1000" dirty="0" err="1"/>
              <a:t>Describa</a:t>
            </a:r>
            <a:r>
              <a:rPr lang="fr-FR" sz="1000" dirty="0"/>
              <a:t> su </a:t>
            </a:r>
            <a:r>
              <a:rPr lang="fr-FR" sz="1000" dirty="0" err="1"/>
              <a:t>asignación</a:t>
            </a:r>
            <a:r>
              <a:rPr lang="fr-FR" sz="1000" dirty="0"/>
              <a:t> y los </a:t>
            </a:r>
            <a:r>
              <a:rPr lang="fr-FR" sz="1000" dirty="0" err="1"/>
              <a:t>resultados</a:t>
            </a:r>
            <a:r>
              <a:rPr lang="fr-FR" sz="1000" dirty="0"/>
              <a:t> que </a:t>
            </a:r>
            <a:r>
              <a:rPr lang="fr-FR" sz="1000" dirty="0" err="1"/>
              <a:t>obtuvo</a:t>
            </a:r>
            <a:r>
              <a:rPr lang="fr-FR" sz="1000" dirty="0"/>
              <a:t> . No </a:t>
            </a:r>
            <a:r>
              <a:rPr lang="fr-FR" sz="1000" dirty="0" err="1"/>
              <a:t>dude</a:t>
            </a:r>
            <a:r>
              <a:rPr lang="fr-FR" sz="1000" dirty="0"/>
              <a:t> de </a:t>
            </a:r>
            <a:r>
              <a:rPr lang="fr-FR" sz="1000" dirty="0" err="1"/>
              <a:t>cuantificar</a:t>
            </a:r>
            <a:r>
              <a:rPr lang="fr-FR" sz="1000" dirty="0"/>
              <a:t>. 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et site </a:t>
            </a:r>
            <a:r>
              <a:rPr lang="fr-FR" sz="1000" dirty="0" err="1"/>
              <a:t>amet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es-ES" sz="1000" b="1" dirty="0">
                <a:solidFill>
                  <a:srgbClr val="284296"/>
                </a:solidFill>
              </a:rPr>
              <a:t>PUESTO OCUPADO</a:t>
            </a:r>
            <a:r>
              <a:rPr lang="it-IT" sz="1000" b="1" dirty="0">
                <a:solidFill>
                  <a:srgbClr val="284296"/>
                </a:solidFill>
              </a:rPr>
              <a:t>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es-ES" sz="1000" b="1" dirty="0">
                <a:solidFill>
                  <a:srgbClr val="284296"/>
                </a:solidFill>
              </a:rPr>
              <a:t>SOCIEDAD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fr-FR" sz="1000" dirty="0" err="1"/>
              <a:t>Describir</a:t>
            </a:r>
            <a:r>
              <a:rPr lang="fr-FR" sz="1000" dirty="0"/>
              <a:t> las </a:t>
            </a:r>
            <a:r>
              <a:rPr lang="fr-FR" sz="1000" dirty="0" err="1"/>
              <a:t>funciones</a:t>
            </a:r>
            <a:r>
              <a:rPr lang="fr-FR" sz="1000" dirty="0"/>
              <a:t> </a:t>
            </a:r>
            <a:r>
              <a:rPr lang="fr-FR" sz="1000" dirty="0" err="1"/>
              <a:t>ocupado</a:t>
            </a:r>
            <a:r>
              <a:rPr lang="fr-FR" sz="1000" dirty="0"/>
              <a:t> </a:t>
            </a:r>
            <a:r>
              <a:rPr lang="fr-FR" sz="1000" dirty="0" err="1"/>
              <a:t>por</a:t>
            </a:r>
            <a:r>
              <a:rPr lang="fr-FR" sz="1000" dirty="0"/>
              <a:t> </a:t>
            </a:r>
            <a:r>
              <a:rPr lang="fr-FR" sz="1000" dirty="0" err="1"/>
              <a:t>esta</a:t>
            </a:r>
            <a:r>
              <a:rPr lang="fr-FR" sz="1000" dirty="0"/>
              <a:t> </a:t>
            </a:r>
            <a:r>
              <a:rPr lang="fr-FR" sz="1000" dirty="0" err="1"/>
              <a:t>posición</a:t>
            </a:r>
            <a:r>
              <a:rPr lang="fr-FR" sz="1000" dirty="0"/>
              <a:t> . </a:t>
            </a:r>
            <a:r>
              <a:rPr lang="fr-FR" sz="1000" dirty="0" err="1"/>
              <a:t>Describa</a:t>
            </a:r>
            <a:r>
              <a:rPr lang="fr-FR" sz="1000" dirty="0"/>
              <a:t> su </a:t>
            </a:r>
            <a:r>
              <a:rPr lang="fr-FR" sz="1000" dirty="0" err="1"/>
              <a:t>asignación</a:t>
            </a:r>
            <a:r>
              <a:rPr lang="fr-FR" sz="1000" dirty="0"/>
              <a:t> y los </a:t>
            </a:r>
            <a:r>
              <a:rPr lang="fr-FR" sz="1000" dirty="0" err="1"/>
              <a:t>resultados</a:t>
            </a:r>
            <a:r>
              <a:rPr lang="fr-FR" sz="1000" dirty="0"/>
              <a:t> que </a:t>
            </a:r>
            <a:r>
              <a:rPr lang="fr-FR" sz="1000" dirty="0" err="1"/>
              <a:t>obtuvo</a:t>
            </a:r>
            <a:r>
              <a:rPr lang="fr-FR" sz="1000" dirty="0"/>
              <a:t> . No </a:t>
            </a:r>
            <a:r>
              <a:rPr lang="fr-FR" sz="1000" dirty="0" err="1"/>
              <a:t>dude</a:t>
            </a:r>
            <a:r>
              <a:rPr lang="fr-FR" sz="1000" dirty="0"/>
              <a:t> de </a:t>
            </a:r>
            <a:r>
              <a:rPr lang="fr-FR" sz="1000" dirty="0" err="1"/>
              <a:t>cuantificar</a:t>
            </a:r>
            <a:r>
              <a:rPr lang="fr-FR" sz="1000" dirty="0"/>
              <a:t>. 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et site </a:t>
            </a:r>
            <a:r>
              <a:rPr lang="fr-FR" sz="1000" dirty="0" err="1"/>
              <a:t>amet</a:t>
            </a:r>
            <a:r>
              <a:rPr lang="fr-FR" sz="1000" dirty="0"/>
              <a:t>. </a:t>
            </a:r>
          </a:p>
        </p:txBody>
      </p:sp>
      <p:sp>
        <p:nvSpPr>
          <p:cNvPr id="29" name="object 12"/>
          <p:cNvSpPr txBox="1"/>
          <p:nvPr/>
        </p:nvSpPr>
        <p:spPr>
          <a:xfrm>
            <a:off x="4449735" y="3073802"/>
            <a:ext cx="248342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it-IT" sz="1400" b="1" spc="-15" dirty="0">
                <a:solidFill>
                  <a:srgbClr val="F15959"/>
                </a:solidFill>
              </a:rPr>
              <a:t>ESPERIENCIA PROFESIONAL</a:t>
            </a:r>
          </a:p>
        </p:txBody>
      </p:sp>
      <p:sp>
        <p:nvSpPr>
          <p:cNvPr id="30" name="object 111"/>
          <p:cNvSpPr/>
          <p:nvPr/>
        </p:nvSpPr>
        <p:spPr>
          <a:xfrm flipV="1">
            <a:off x="3912428" y="3304072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4"/>
          <p:cNvSpPr txBox="1"/>
          <p:nvPr/>
        </p:nvSpPr>
        <p:spPr>
          <a:xfrm>
            <a:off x="4625345" y="7617421"/>
            <a:ext cx="233464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it-IT" sz="1400" b="1" dirty="0">
                <a:solidFill>
                  <a:srgbClr val="F15959"/>
                </a:solidFill>
              </a:rPr>
              <a:t>COMPETENCIAS</a:t>
            </a:r>
          </a:p>
        </p:txBody>
      </p:sp>
      <p:sp>
        <p:nvSpPr>
          <p:cNvPr id="32" name="object 111"/>
          <p:cNvSpPr/>
          <p:nvPr/>
        </p:nvSpPr>
        <p:spPr>
          <a:xfrm flipV="1">
            <a:off x="3960343" y="7888311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6"/>
          <p:cNvSpPr txBox="1"/>
          <p:nvPr/>
        </p:nvSpPr>
        <p:spPr>
          <a:xfrm>
            <a:off x="4569469" y="8132502"/>
            <a:ext cx="6791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ADWORDS</a:t>
            </a:r>
            <a:endParaRPr sz="1000" dirty="0">
              <a:cs typeface="Proxima Nova Rg"/>
            </a:endParaRPr>
          </a:p>
        </p:txBody>
      </p:sp>
      <p:sp>
        <p:nvSpPr>
          <p:cNvPr id="34" name="object 17"/>
          <p:cNvSpPr txBox="1"/>
          <p:nvPr/>
        </p:nvSpPr>
        <p:spPr>
          <a:xfrm>
            <a:off x="4414584" y="8411861"/>
            <a:ext cx="8581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ANALYTICS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35" name="object 18"/>
          <p:cNvSpPr txBox="1"/>
          <p:nvPr/>
        </p:nvSpPr>
        <p:spPr>
          <a:xfrm>
            <a:off x="4414584" y="8691219"/>
            <a:ext cx="8562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MANAGEMENT</a:t>
            </a:r>
            <a:endParaRPr sz="1000" dirty="0">
              <a:cs typeface="Proxima Nova Rg"/>
            </a:endParaRPr>
          </a:p>
        </p:txBody>
      </p:sp>
      <p:sp>
        <p:nvSpPr>
          <p:cNvPr id="36" name="object 19"/>
          <p:cNvSpPr/>
          <p:nvPr/>
        </p:nvSpPr>
        <p:spPr>
          <a:xfrm>
            <a:off x="5403201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20"/>
          <p:cNvSpPr/>
          <p:nvPr/>
        </p:nvSpPr>
        <p:spPr>
          <a:xfrm>
            <a:off x="5657163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1"/>
          <p:cNvSpPr/>
          <p:nvPr/>
        </p:nvSpPr>
        <p:spPr>
          <a:xfrm>
            <a:off x="5911125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22"/>
          <p:cNvSpPr/>
          <p:nvPr/>
        </p:nvSpPr>
        <p:spPr>
          <a:xfrm>
            <a:off x="6165087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23"/>
          <p:cNvSpPr/>
          <p:nvPr/>
        </p:nvSpPr>
        <p:spPr>
          <a:xfrm>
            <a:off x="6419050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24"/>
          <p:cNvSpPr/>
          <p:nvPr/>
        </p:nvSpPr>
        <p:spPr>
          <a:xfrm>
            <a:off x="5403201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25"/>
          <p:cNvSpPr/>
          <p:nvPr/>
        </p:nvSpPr>
        <p:spPr>
          <a:xfrm>
            <a:off x="5657163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6"/>
          <p:cNvSpPr/>
          <p:nvPr/>
        </p:nvSpPr>
        <p:spPr>
          <a:xfrm>
            <a:off x="5911125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27"/>
          <p:cNvSpPr/>
          <p:nvPr/>
        </p:nvSpPr>
        <p:spPr>
          <a:xfrm>
            <a:off x="6165087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28"/>
          <p:cNvSpPr/>
          <p:nvPr/>
        </p:nvSpPr>
        <p:spPr>
          <a:xfrm>
            <a:off x="6419050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29"/>
          <p:cNvSpPr/>
          <p:nvPr/>
        </p:nvSpPr>
        <p:spPr>
          <a:xfrm>
            <a:off x="5403201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30"/>
          <p:cNvSpPr/>
          <p:nvPr/>
        </p:nvSpPr>
        <p:spPr>
          <a:xfrm>
            <a:off x="5657163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31"/>
          <p:cNvSpPr/>
          <p:nvPr/>
        </p:nvSpPr>
        <p:spPr>
          <a:xfrm>
            <a:off x="5911125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32"/>
          <p:cNvSpPr/>
          <p:nvPr/>
        </p:nvSpPr>
        <p:spPr>
          <a:xfrm>
            <a:off x="6165087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33"/>
          <p:cNvSpPr/>
          <p:nvPr/>
        </p:nvSpPr>
        <p:spPr>
          <a:xfrm>
            <a:off x="6419050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34"/>
          <p:cNvSpPr txBox="1"/>
          <p:nvPr/>
        </p:nvSpPr>
        <p:spPr>
          <a:xfrm>
            <a:off x="4630204" y="8977876"/>
            <a:ext cx="6418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HTML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52" name="object 35"/>
          <p:cNvSpPr txBox="1"/>
          <p:nvPr/>
        </p:nvSpPr>
        <p:spPr>
          <a:xfrm>
            <a:off x="4628720" y="9257235"/>
            <a:ext cx="64464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PHP MYSQL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53" name="object 36"/>
          <p:cNvSpPr txBox="1"/>
          <p:nvPr/>
        </p:nvSpPr>
        <p:spPr>
          <a:xfrm>
            <a:off x="4625345" y="9536593"/>
            <a:ext cx="64801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it-IT" sz="1000" b="1" dirty="0">
                <a:solidFill>
                  <a:srgbClr val="231F20"/>
                </a:solidFill>
              </a:rPr>
              <a:t>ADWORDS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54" name="object 37"/>
          <p:cNvSpPr/>
          <p:nvPr/>
        </p:nvSpPr>
        <p:spPr>
          <a:xfrm>
            <a:off x="5403201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38"/>
          <p:cNvSpPr/>
          <p:nvPr/>
        </p:nvSpPr>
        <p:spPr>
          <a:xfrm>
            <a:off x="5657163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39"/>
          <p:cNvSpPr/>
          <p:nvPr/>
        </p:nvSpPr>
        <p:spPr>
          <a:xfrm>
            <a:off x="5911126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40"/>
          <p:cNvSpPr/>
          <p:nvPr/>
        </p:nvSpPr>
        <p:spPr>
          <a:xfrm>
            <a:off x="6165088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41"/>
          <p:cNvSpPr/>
          <p:nvPr/>
        </p:nvSpPr>
        <p:spPr>
          <a:xfrm>
            <a:off x="6419050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42"/>
          <p:cNvSpPr/>
          <p:nvPr/>
        </p:nvSpPr>
        <p:spPr>
          <a:xfrm>
            <a:off x="5403201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43"/>
          <p:cNvSpPr/>
          <p:nvPr/>
        </p:nvSpPr>
        <p:spPr>
          <a:xfrm>
            <a:off x="5657163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44"/>
          <p:cNvSpPr/>
          <p:nvPr/>
        </p:nvSpPr>
        <p:spPr>
          <a:xfrm>
            <a:off x="5911126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45"/>
          <p:cNvSpPr/>
          <p:nvPr/>
        </p:nvSpPr>
        <p:spPr>
          <a:xfrm>
            <a:off x="6165088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46"/>
          <p:cNvSpPr/>
          <p:nvPr/>
        </p:nvSpPr>
        <p:spPr>
          <a:xfrm>
            <a:off x="6419050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71"/>
          <p:cNvSpPr/>
          <p:nvPr/>
        </p:nvSpPr>
        <p:spPr>
          <a:xfrm>
            <a:off x="5403201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72"/>
          <p:cNvSpPr/>
          <p:nvPr/>
        </p:nvSpPr>
        <p:spPr>
          <a:xfrm>
            <a:off x="5657163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73"/>
          <p:cNvSpPr/>
          <p:nvPr/>
        </p:nvSpPr>
        <p:spPr>
          <a:xfrm>
            <a:off x="5911126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74"/>
          <p:cNvSpPr/>
          <p:nvPr/>
        </p:nvSpPr>
        <p:spPr>
          <a:xfrm>
            <a:off x="6165088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75"/>
          <p:cNvSpPr/>
          <p:nvPr/>
        </p:nvSpPr>
        <p:spPr>
          <a:xfrm>
            <a:off x="6419050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115"/>
          <p:cNvSpPr txBox="1"/>
          <p:nvPr/>
        </p:nvSpPr>
        <p:spPr>
          <a:xfrm>
            <a:off x="1717288" y="7646070"/>
            <a:ext cx="1185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PERSONALIDAD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1263632" y="7934030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ject 47"/>
          <p:cNvSpPr txBox="1"/>
          <p:nvPr/>
        </p:nvSpPr>
        <p:spPr>
          <a:xfrm>
            <a:off x="1151617" y="8132502"/>
            <a:ext cx="82356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ORGANIZADO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72" name="object 48"/>
          <p:cNvSpPr txBox="1"/>
          <p:nvPr/>
        </p:nvSpPr>
        <p:spPr>
          <a:xfrm>
            <a:off x="1351182" y="8411860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CREATIVO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83" name="object 59"/>
          <p:cNvSpPr txBox="1"/>
          <p:nvPr/>
        </p:nvSpPr>
        <p:spPr>
          <a:xfrm>
            <a:off x="1393423" y="8683661"/>
            <a:ext cx="557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SERIO</a:t>
            </a:r>
            <a:endParaRPr sz="1000" b="1" dirty="0">
              <a:solidFill>
                <a:srgbClr val="231F2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F4A8259-EC21-4740-9933-79A00AED75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/>
          <a:stretch/>
        </p:blipFill>
        <p:spPr>
          <a:xfrm>
            <a:off x="13655" y="0"/>
            <a:ext cx="1033925" cy="10691813"/>
          </a:xfrm>
          <a:prstGeom prst="rect">
            <a:avLst/>
          </a:prstGeom>
        </p:spPr>
      </p:pic>
      <p:sp>
        <p:nvSpPr>
          <p:cNvPr id="96" name="Oval 16">
            <a:extLst>
              <a:ext uri="{FF2B5EF4-FFF2-40B4-BE49-F238E27FC236}">
                <a16:creationId xmlns:a16="http://schemas.microsoft.com/office/drawing/2014/main" id="{7D19BD33-DFB9-1649-A2F3-0B7E6B2F4EEE}"/>
              </a:ext>
            </a:extLst>
          </p:cNvPr>
          <p:cNvSpPr/>
          <p:nvPr/>
        </p:nvSpPr>
        <p:spPr>
          <a:xfrm>
            <a:off x="1510294" y="795934"/>
            <a:ext cx="1473554" cy="1394771"/>
          </a:xfrm>
          <a:prstGeom prst="ellipse">
            <a:avLst/>
          </a:prstGeom>
          <a:solidFill>
            <a:srgbClr val="F1595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102" name="object 115">
            <a:extLst>
              <a:ext uri="{FF2B5EF4-FFF2-40B4-BE49-F238E27FC236}">
                <a16:creationId xmlns:a16="http://schemas.microsoft.com/office/drawing/2014/main" id="{4A625A75-16B1-B049-A65E-5CDD24CFAD01}"/>
              </a:ext>
            </a:extLst>
          </p:cNvPr>
          <p:cNvSpPr txBox="1"/>
          <p:nvPr/>
        </p:nvSpPr>
        <p:spPr>
          <a:xfrm>
            <a:off x="1681568" y="9239024"/>
            <a:ext cx="1185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IDIOMAS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A2A30799-EF42-D544-A768-7A0B5C4907C9}"/>
              </a:ext>
            </a:extLst>
          </p:cNvPr>
          <p:cNvCxnSpPr/>
          <p:nvPr/>
        </p:nvCxnSpPr>
        <p:spPr>
          <a:xfrm>
            <a:off x="1227912" y="952698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bject 47">
            <a:extLst>
              <a:ext uri="{FF2B5EF4-FFF2-40B4-BE49-F238E27FC236}">
                <a16:creationId xmlns:a16="http://schemas.microsoft.com/office/drawing/2014/main" id="{7B01DFE1-C35A-0347-8F03-737517311F89}"/>
              </a:ext>
            </a:extLst>
          </p:cNvPr>
          <p:cNvSpPr txBox="1"/>
          <p:nvPr/>
        </p:nvSpPr>
        <p:spPr>
          <a:xfrm>
            <a:off x="1205171" y="9725456"/>
            <a:ext cx="6931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ALEMAN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105" name="object 48">
            <a:extLst>
              <a:ext uri="{FF2B5EF4-FFF2-40B4-BE49-F238E27FC236}">
                <a16:creationId xmlns:a16="http://schemas.microsoft.com/office/drawing/2014/main" id="{601A8CE3-A769-5942-AB57-C121AD51D767}"/>
              </a:ext>
            </a:extLst>
          </p:cNvPr>
          <p:cNvSpPr txBox="1"/>
          <p:nvPr/>
        </p:nvSpPr>
        <p:spPr>
          <a:xfrm>
            <a:off x="1315462" y="10004814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INGLES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106" name="object 59">
            <a:extLst>
              <a:ext uri="{FF2B5EF4-FFF2-40B4-BE49-F238E27FC236}">
                <a16:creationId xmlns:a16="http://schemas.microsoft.com/office/drawing/2014/main" id="{2680DDE6-0B42-F84D-8F4D-BD351A50DC48}"/>
              </a:ext>
            </a:extLst>
          </p:cNvPr>
          <p:cNvSpPr txBox="1"/>
          <p:nvPr/>
        </p:nvSpPr>
        <p:spPr>
          <a:xfrm>
            <a:off x="1357703" y="10276615"/>
            <a:ext cx="557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ITALIANO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6E4EFB-9A23-4A4D-B8FC-5B9960A26DF8}"/>
              </a:ext>
            </a:extLst>
          </p:cNvPr>
          <p:cNvSpPr/>
          <p:nvPr/>
        </p:nvSpPr>
        <p:spPr>
          <a:xfrm>
            <a:off x="2081288" y="813417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06A8FAC-DB10-C745-A438-B8639D7C7366}"/>
              </a:ext>
            </a:extLst>
          </p:cNvPr>
          <p:cNvSpPr/>
          <p:nvPr/>
        </p:nvSpPr>
        <p:spPr>
          <a:xfrm>
            <a:off x="2081288" y="842060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5C21821-7398-B447-BB41-5B01FF3BD500}"/>
              </a:ext>
            </a:extLst>
          </p:cNvPr>
          <p:cNvSpPr/>
          <p:nvPr/>
        </p:nvSpPr>
        <p:spPr>
          <a:xfrm>
            <a:off x="2081288" y="869644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7CEC8F9-C3C4-6B42-92B9-AE8543226782}"/>
              </a:ext>
            </a:extLst>
          </p:cNvPr>
          <p:cNvSpPr/>
          <p:nvPr/>
        </p:nvSpPr>
        <p:spPr>
          <a:xfrm>
            <a:off x="2055864" y="971773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ED0EE79-87ED-C748-B42C-B4B45ACB258A}"/>
              </a:ext>
            </a:extLst>
          </p:cNvPr>
          <p:cNvSpPr/>
          <p:nvPr/>
        </p:nvSpPr>
        <p:spPr>
          <a:xfrm>
            <a:off x="2055864" y="1000416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F331666-8365-534A-A2EA-FC3E48B05AC4}"/>
              </a:ext>
            </a:extLst>
          </p:cNvPr>
          <p:cNvSpPr/>
          <p:nvPr/>
        </p:nvSpPr>
        <p:spPr>
          <a:xfrm>
            <a:off x="2055864" y="1028000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2" name="Image 111">
            <a:extLst>
              <a:ext uri="{FF2B5EF4-FFF2-40B4-BE49-F238E27FC236}">
                <a16:creationId xmlns:a16="http://schemas.microsoft.com/office/drawing/2014/main" id="{1D3B02DE-7AE9-FC41-A136-18C63EE9FB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 r="41258"/>
          <a:stretch/>
        </p:blipFill>
        <p:spPr>
          <a:xfrm>
            <a:off x="3534976" y="-1"/>
            <a:ext cx="309760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948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84" y="683168"/>
            <a:ext cx="6803708" cy="88646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4231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572</Words>
  <Application>Microsoft Macintosh PowerPoint</Application>
  <PresentationFormat>Personnalisé</PresentationFormat>
  <Paragraphs>81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cv49</dc:title>
  <dc:subject/>
  <dc:creator>www.ejemplodecv.com</dc:creator>
  <cp:keywords/>
  <dc:description/>
  <cp:lastModifiedBy>Axel Maille</cp:lastModifiedBy>
  <cp:revision>23</cp:revision>
  <dcterms:created xsi:type="dcterms:W3CDTF">2017-11-03T15:47:36Z</dcterms:created>
  <dcterms:modified xsi:type="dcterms:W3CDTF">2021-01-03T21:50:29Z</dcterms:modified>
  <cp:category/>
</cp:coreProperties>
</file>