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8950C-223E-D941-9451-EE706E808508}" v="14" dt="2020-12-22T10:42:08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5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3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1A5EBBE-0068-2246-A900-41E999501C60}"/>
    <pc:docChg chg="modSld">
      <pc:chgData name="Axel Maille" userId="065ad68c099279a8" providerId="LiveId" clId="{A1A5EBBE-0068-2246-A900-41E999501C60}" dt="2020-10-01T22:23:57.207" v="1"/>
      <pc:docMkLst>
        <pc:docMk/>
      </pc:docMkLst>
      <pc:sldChg chg="modSp">
        <pc:chgData name="Axel Maille" userId="065ad68c099279a8" providerId="LiveId" clId="{A1A5EBBE-0068-2246-A900-41E999501C60}" dt="2020-10-01T22:23:57.207" v="1"/>
        <pc:sldMkLst>
          <pc:docMk/>
          <pc:sldMk cId="568404331" sldId="256"/>
        </pc:sldMkLst>
        <pc:graphicFrameChg chg="mod">
          <ac:chgData name="Axel Maille" userId="065ad68c099279a8" providerId="LiveId" clId="{A1A5EBBE-0068-2246-A900-41E999501C60}" dt="2020-10-01T22:23:57.207" v="1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">
          <ac:chgData name="Axel Maille" userId="065ad68c099279a8" providerId="LiveId" clId="{A1A5EBBE-0068-2246-A900-41E999501C60}" dt="2020-10-01T22:23:50.483" v="0"/>
          <ac:graphicFrameMkLst>
            <pc:docMk/>
            <pc:sldMk cId="568404331" sldId="256"/>
            <ac:graphicFrameMk id="75" creationId="{00000000-0000-0000-0000-000000000000}"/>
          </ac:graphicFrameMkLst>
        </pc:graphicFrameChg>
      </pc:sldChg>
    </pc:docChg>
  </pc:docChgLst>
  <pc:docChgLst>
    <pc:chgData name="Axel Maille" userId="065ad68c099279a8" providerId="LiveId" clId="{AFA8950C-223E-D941-9451-EE706E808508}"/>
    <pc:docChg chg="undo custSel modSld">
      <pc:chgData name="Axel Maille" userId="065ad68c099279a8" providerId="LiveId" clId="{AFA8950C-223E-D941-9451-EE706E808508}" dt="2020-12-22T11:09:33.064" v="253" actId="20577"/>
      <pc:docMkLst>
        <pc:docMk/>
      </pc:docMkLst>
      <pc:sldChg chg="addSp delSp modSp mod">
        <pc:chgData name="Axel Maille" userId="065ad68c099279a8" providerId="LiveId" clId="{AFA8950C-223E-D941-9451-EE706E808508}" dt="2020-12-22T11:09:33.064" v="253" actId="20577"/>
        <pc:sldMkLst>
          <pc:docMk/>
          <pc:sldMk cId="568404331" sldId="256"/>
        </pc:sldMkLst>
        <pc:spChg chg="add del mod">
          <ac:chgData name="Axel Maille" userId="065ad68c099279a8" providerId="LiveId" clId="{AFA8950C-223E-D941-9451-EE706E808508}" dt="2020-12-22T10:42:08.103" v="207" actId="767"/>
          <ac:spMkLst>
            <pc:docMk/>
            <pc:sldMk cId="568404331" sldId="256"/>
            <ac:spMk id="2" creationId="{199918F4-76A9-D74C-99B1-EA2E188D28A7}"/>
          </ac:spMkLst>
        </pc:spChg>
        <pc:spChg chg="mod">
          <ac:chgData name="Axel Maille" userId="065ad68c099279a8" providerId="LiveId" clId="{AFA8950C-223E-D941-9451-EE706E808508}" dt="2020-12-22T10:41:53.310" v="187" actId="20577"/>
          <ac:spMkLst>
            <pc:docMk/>
            <pc:sldMk cId="568404331" sldId="256"/>
            <ac:spMk id="13" creationId="{00000000-0000-0000-0000-000000000000}"/>
          </ac:spMkLst>
        </pc:spChg>
        <pc:spChg chg="mod">
          <ac:chgData name="Axel Maille" userId="065ad68c099279a8" providerId="LiveId" clId="{AFA8950C-223E-D941-9451-EE706E808508}" dt="2020-12-22T10:41:57.289" v="195" actId="20577"/>
          <ac:spMkLst>
            <pc:docMk/>
            <pc:sldMk cId="568404331" sldId="256"/>
            <ac:spMk id="14" creationId="{00000000-0000-0000-0000-000000000000}"/>
          </ac:spMkLst>
        </pc:spChg>
        <pc:spChg chg="mod">
          <ac:chgData name="Axel Maille" userId="065ad68c099279a8" providerId="LiveId" clId="{AFA8950C-223E-D941-9451-EE706E808508}" dt="2020-12-22T10:42:04.631" v="205" actId="20577"/>
          <ac:spMkLst>
            <pc:docMk/>
            <pc:sldMk cId="568404331" sldId="256"/>
            <ac:spMk id="15" creationId="{00000000-0000-0000-0000-000000000000}"/>
          </ac:spMkLst>
        </pc:spChg>
        <pc:spChg chg="mod">
          <ac:chgData name="Axel Maille" userId="065ad68c099279a8" providerId="LiveId" clId="{AFA8950C-223E-D941-9451-EE706E808508}" dt="2020-12-22T10:38:34.094" v="108"/>
          <ac:spMkLst>
            <pc:docMk/>
            <pc:sldMk cId="568404331" sldId="256"/>
            <ac:spMk id="97" creationId="{00000000-0000-0000-0000-000000000000}"/>
          </ac:spMkLst>
        </pc:spChg>
        <pc:graphicFrameChg chg="mod modGraphic">
          <ac:chgData name="Axel Maille" userId="065ad68c099279a8" providerId="LiveId" clId="{AFA8950C-223E-D941-9451-EE706E808508}" dt="2020-12-22T11:09:33.064" v="253" actId="20577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 modGraphic">
          <ac:chgData name="Axel Maille" userId="065ad68c099279a8" providerId="LiveId" clId="{AFA8950C-223E-D941-9451-EE706E808508}" dt="2020-12-22T10:41:37.787" v="182"/>
          <ac:graphicFrameMkLst>
            <pc:docMk/>
            <pc:sldMk cId="568404331" sldId="256"/>
            <ac:graphicFrameMk id="5" creationId="{00000000-0000-0000-0000-000000000000}"/>
          </ac:graphicFrameMkLst>
        </pc:graphicFrameChg>
        <pc:graphicFrameChg chg="modGraphic">
          <ac:chgData name="Axel Maille" userId="065ad68c099279a8" providerId="LiveId" clId="{AFA8950C-223E-D941-9451-EE706E808508}" dt="2020-12-22T10:42:28.228" v="249" actId="20577"/>
          <ac:graphicFrameMkLst>
            <pc:docMk/>
            <pc:sldMk cId="568404331" sldId="256"/>
            <ac:graphicFrameMk id="6" creationId="{00000000-0000-0000-0000-000000000000}"/>
          </ac:graphicFrameMkLst>
        </pc:graphicFrameChg>
        <pc:graphicFrameChg chg="modGraphic">
          <ac:chgData name="Axel Maille" userId="065ad68c099279a8" providerId="LiveId" clId="{AFA8950C-223E-D941-9451-EE706E808508}" dt="2020-12-22T10:39:43.511" v="115" actId="20577"/>
          <ac:graphicFrameMkLst>
            <pc:docMk/>
            <pc:sldMk cId="568404331" sldId="256"/>
            <ac:graphicFrameMk id="16" creationId="{00000000-0000-0000-0000-000000000000}"/>
          </ac:graphicFrameMkLst>
        </pc:graphicFrameChg>
        <pc:graphicFrameChg chg="modGraphic">
          <ac:chgData name="Axel Maille" userId="065ad68c099279a8" providerId="LiveId" clId="{AFA8950C-223E-D941-9451-EE706E808508}" dt="2020-12-22T10:37:32.801" v="78" actId="20577"/>
          <ac:graphicFrameMkLst>
            <pc:docMk/>
            <pc:sldMk cId="568404331" sldId="256"/>
            <ac:graphicFrameMk id="75" creationId="{00000000-0000-0000-0000-000000000000}"/>
          </ac:graphicFrameMkLst>
        </pc:graphicFrameChg>
        <pc:graphicFrameChg chg="modGraphic">
          <ac:chgData name="Axel Maille" userId="065ad68c099279a8" providerId="LiveId" clId="{AFA8950C-223E-D941-9451-EE706E808508}" dt="2020-12-22T10:37:55.945" v="89" actId="20577"/>
          <ac:graphicFrameMkLst>
            <pc:docMk/>
            <pc:sldMk cId="568404331" sldId="256"/>
            <ac:graphicFrameMk id="76" creationId="{00000000-0000-0000-0000-000000000000}"/>
          </ac:graphicFrameMkLst>
        </pc:graphicFrameChg>
      </pc:sldChg>
    </pc:docChg>
  </pc:docChgLst>
  <pc:docChgLst>
    <pc:chgData name="Axel Maille" userId="065ad68c099279a8" providerId="LiveId" clId="{9B2616D0-EAFB-3F46-9CF2-4D364A183D3B}"/>
    <pc:docChg chg="undo custSel modSld">
      <pc:chgData name="Axel Maille" userId="065ad68c099279a8" providerId="LiveId" clId="{9B2616D0-EAFB-3F46-9CF2-4D364A183D3B}" dt="2020-08-28T13:25:12.133" v="158" actId="20577"/>
      <pc:docMkLst>
        <pc:docMk/>
      </pc:docMkLst>
      <pc:sldChg chg="modSp mod">
        <pc:chgData name="Axel Maille" userId="065ad68c099279a8" providerId="LiveId" clId="{9B2616D0-EAFB-3F46-9CF2-4D364A183D3B}" dt="2020-08-28T13:25:12.133" v="158" actId="20577"/>
        <pc:sldMkLst>
          <pc:docMk/>
          <pc:sldMk cId="568404331" sldId="256"/>
        </pc:sldMkLst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7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8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9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0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1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2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9.806" v="107"/>
          <ac:spMkLst>
            <pc:docMk/>
            <pc:sldMk cId="568404331" sldId="256"/>
            <ac:spMk id="13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15.487" v="108"/>
          <ac:spMkLst>
            <pc:docMk/>
            <pc:sldMk cId="568404331" sldId="256"/>
            <ac:spMk id="14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44.158" v="111" actId="20577"/>
          <ac:spMkLst>
            <pc:docMk/>
            <pc:sldMk cId="568404331" sldId="256"/>
            <ac:spMk id="15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5:12.133" v="158" actId="20577"/>
          <ac:spMkLst>
            <pc:docMk/>
            <pc:sldMk cId="568404331" sldId="256"/>
            <ac:spMk id="38" creationId="{4F5A9F67-A630-CF43-AC40-7584A16B8198}"/>
          </ac:spMkLst>
        </pc:spChg>
        <pc:spChg chg="mod">
          <ac:chgData name="Axel Maille" userId="065ad68c099279a8" providerId="LiveId" clId="{9B2616D0-EAFB-3F46-9CF2-4D364A183D3B}" dt="2020-08-28T13:18:53.702" v="12" actId="1076"/>
          <ac:spMkLst>
            <pc:docMk/>
            <pc:sldMk cId="568404331" sldId="256"/>
            <ac:spMk id="96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19:09.475" v="14" actId="1076"/>
          <ac:spMkLst>
            <pc:docMk/>
            <pc:sldMk cId="568404331" sldId="256"/>
            <ac:spMk id="97" creationId="{00000000-0000-0000-0000-000000000000}"/>
          </ac:spMkLst>
        </pc:spChg>
        <pc:graphicFrameChg chg="mod modGraphic">
          <ac:chgData name="Axel Maille" userId="065ad68c099279a8" providerId="LiveId" clId="{9B2616D0-EAFB-3F46-9CF2-4D364A183D3B}" dt="2020-08-28T13:21:04.661" v="58" actId="20577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52.397" v="99"/>
          <ac:graphicFrameMkLst>
            <pc:docMk/>
            <pc:sldMk cId="568404331" sldId="256"/>
            <ac:graphicFrameMk id="5" creationId="{00000000-0000-0000-0000-000000000000}"/>
          </ac:graphicFrameMkLst>
        </pc:graphicFrameChg>
        <pc:graphicFrameChg chg="modGraphic">
          <ac:chgData name="Axel Maille" userId="065ad68c099279a8" providerId="LiveId" clId="{9B2616D0-EAFB-3F46-9CF2-4D364A183D3B}" dt="2020-08-28T13:25:03.597" v="154" actId="20577"/>
          <ac:graphicFrameMkLst>
            <pc:docMk/>
            <pc:sldMk cId="568404331" sldId="256"/>
            <ac:graphicFrameMk id="6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4:02.622" v="106" actId="1035"/>
          <ac:graphicFrameMkLst>
            <pc:docMk/>
            <pc:sldMk cId="568404331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07.999" v="87"/>
          <ac:graphicFrameMkLst>
            <pc:docMk/>
            <pc:sldMk cId="568404331" sldId="256"/>
            <ac:graphicFrameMk id="75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09.667" v="88" actId="108"/>
          <ac:graphicFrameMkLst>
            <pc:docMk/>
            <pc:sldMk cId="568404331" sldId="256"/>
            <ac:graphicFrameMk id="7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1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94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4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0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CBE8-2899-7F4A-BFAD-84108FDF804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-18929"/>
            <a:ext cx="6858000" cy="14842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32002"/>
              </p:ext>
            </p:extLst>
          </p:nvPr>
        </p:nvGraphicFramePr>
        <p:xfrm>
          <a:off x="215799" y="4636276"/>
          <a:ext cx="3436508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ESPERIENCIA PROFESIONAL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EMPRESA | </a:t>
                      </a:r>
                      <a:r>
                        <a:rPr kumimoji="0" lang="it-IT" sz="14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Título</a:t>
                      </a:r>
                      <a:r>
                        <a:rPr kumimoji="0" lang="it-IT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del </a:t>
                      </a:r>
                      <a:r>
                        <a:rPr kumimoji="0" lang="it-IT" sz="14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puesto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las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funciones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ocupado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posición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su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asignación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y los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resultados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que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obtuvo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 No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dude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cuantificar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et site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Amet con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cesuar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ipsulormo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EMPRESA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Título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del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puesto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Describir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las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funciones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ocupado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su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asignación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y los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resultados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obtuvo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No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dude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cuantificar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et site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Amet con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cesuar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ipsulormo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EMPRESA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Título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del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puesto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Describir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las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funciones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ocupado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su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asignación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y los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resultados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obtuvo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No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dude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cuantificar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et site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Amet con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cesuar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ipsulormo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EMPRESA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Título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del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puesto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Describir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las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funciones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ocupado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Describa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su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asignación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y los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resultados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obtuvo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. No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dude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cuantificar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et site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Amet con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cesuar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ipsulormo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849928"/>
              </p:ext>
            </p:extLst>
          </p:nvPr>
        </p:nvGraphicFramePr>
        <p:xfrm>
          <a:off x="3652095" y="1640931"/>
          <a:ext cx="3013483" cy="4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ESTUDIOS - FORMACION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Formacion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Universidad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las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especialidades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: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diplomas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opciones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etc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...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et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Formacion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Universidad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las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especialidades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: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diplomas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opciones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etc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...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et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Formacion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Universidad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las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especialidades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: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diplomas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opciones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etc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...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et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Formacion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it-IT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Universidad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las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especialidades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esta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: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diplomas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opciones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formación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,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etc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...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et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26394"/>
              </p:ext>
            </p:extLst>
          </p:nvPr>
        </p:nvGraphicFramePr>
        <p:xfrm>
          <a:off x="4348124" y="8278636"/>
          <a:ext cx="238876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DATOS PERSONALES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 :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 Lorem ipsum</a:t>
                      </a:r>
                    </a:p>
                    <a:p>
                      <a:pPr algn="r"/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 Barcelona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 : 123 456 789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 : 123 456 789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 : </a:t>
                      </a:r>
                      <a:r>
                        <a:rPr lang="en-US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mail@mail.com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8124" y="6798829"/>
            <a:ext cx="353539" cy="1124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723173" y="6925831"/>
            <a:ext cx="353539" cy="9978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93805" y="6689969"/>
            <a:ext cx="353539" cy="12337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85383" y="6906004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85383" y="7167263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85597" y="7428522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86196" y="6812861"/>
            <a:ext cx="548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err="1"/>
              <a:t>Inglès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886196" y="7071981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err="1"/>
              <a:t>Aleman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880661" y="7331786"/>
            <a:ext cx="652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Italiano</a:t>
            </a:r>
            <a:endParaRPr lang="fr-FR" sz="1200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489229"/>
              </p:ext>
            </p:extLst>
          </p:nvPr>
        </p:nvGraphicFramePr>
        <p:xfrm>
          <a:off x="4270899" y="6166586"/>
          <a:ext cx="23887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397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tx1"/>
                          </a:solidFill>
                        </a:rPr>
                        <a:t>IDIOMAS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31498"/>
              </p:ext>
            </p:extLst>
          </p:nvPr>
        </p:nvGraphicFramePr>
        <p:xfrm>
          <a:off x="200175" y="1640931"/>
          <a:ext cx="332663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CONOCIMIENTO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PHP MY SQL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GOOGLE ANALTYTICS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ADMINISTRACION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823402"/>
              </p:ext>
            </p:extLst>
          </p:nvPr>
        </p:nvGraphicFramePr>
        <p:xfrm>
          <a:off x="214248" y="3121970"/>
          <a:ext cx="3312559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PERSONALIDAD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LEADER SHIP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CREATIVO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ORAGANIZADO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SERIO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2205320" y="2066522"/>
            <a:ext cx="1321487" cy="139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05320" y="2288714"/>
            <a:ext cx="1321487" cy="1345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2205320" y="2523295"/>
            <a:ext cx="1321487" cy="1242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205320" y="2757876"/>
            <a:ext cx="1321487" cy="127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205320" y="2066522"/>
            <a:ext cx="1138837" cy="139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205319" y="2288714"/>
            <a:ext cx="963697" cy="134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205319" y="2523047"/>
            <a:ext cx="1138838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205319" y="2757876"/>
            <a:ext cx="843620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087795" y="3517008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2087795" y="3739200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087795" y="3973533"/>
            <a:ext cx="1439226" cy="12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087795" y="4208362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078774" y="3517008"/>
            <a:ext cx="1333471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068904" y="3739200"/>
            <a:ext cx="94010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073190" y="3973533"/>
            <a:ext cx="1110963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084294" y="4208362"/>
            <a:ext cx="92471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2704937" y="278442"/>
            <a:ext cx="3043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LUIGI MORETTI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3009013" y="853033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Título</a:t>
            </a:r>
            <a:r>
              <a:rPr lang="it-IT" dirty="0"/>
              <a:t> del </a:t>
            </a:r>
            <a:r>
              <a:rPr lang="it-IT" dirty="0" err="1"/>
              <a:t>puesto</a:t>
            </a:r>
            <a:endParaRPr lang="it-IT" dirty="0"/>
          </a:p>
        </p:txBody>
      </p:sp>
      <p:cxnSp>
        <p:nvCxnSpPr>
          <p:cNvPr id="99" name="Connecteur droit 98"/>
          <p:cNvCxnSpPr/>
          <p:nvPr/>
        </p:nvCxnSpPr>
        <p:spPr>
          <a:xfrm>
            <a:off x="2140622" y="838467"/>
            <a:ext cx="3929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16">
            <a:extLst>
              <a:ext uri="{FF2B5EF4-FFF2-40B4-BE49-F238E27FC236}">
                <a16:creationId xmlns:a16="http://schemas.microsoft.com/office/drawing/2014/main" id="{4F5A9F67-A630-CF43-AC40-7584A16B8198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  <a:endParaRPr lang="en-PH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167F62-9A47-AD44-B705-BD86C062DBDB}"/>
              </a:ext>
            </a:extLst>
          </p:cNvPr>
          <p:cNvCxnSpPr/>
          <p:nvPr/>
        </p:nvCxnSpPr>
        <p:spPr>
          <a:xfrm>
            <a:off x="3652307" y="1640931"/>
            <a:ext cx="0" cy="80608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0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723048"/>
            <a:ext cx="6172200" cy="80418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2490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519</Words>
  <Application>Microsoft Macintosh PowerPoint</Application>
  <PresentationFormat>Format A4 (210 x 297 mm)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cv48</dc:title>
  <dc:subject/>
  <dc:creator>www.ejemplodecv.com</dc:creator>
  <cp:keywords/>
  <dc:description/>
  <cp:lastModifiedBy>Axel Maille</cp:lastModifiedBy>
  <cp:revision>10</cp:revision>
  <dcterms:created xsi:type="dcterms:W3CDTF">2016-07-28T13:32:31Z</dcterms:created>
  <dcterms:modified xsi:type="dcterms:W3CDTF">2021-01-03T21:50:50Z</dcterms:modified>
  <cp:category/>
</cp:coreProperties>
</file>